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5.xml" ContentType="application/vnd.openxmlformats-officedocument.theme+xml"/>
  <Override PartName="/ppt/slideLayouts/slideLayout17.xml" ContentType="application/vnd.openxmlformats-officedocument.presentationml.slideLayout+xml"/>
  <Override PartName="/ppt/theme/theme16.xml" ContentType="application/vnd.openxmlformats-officedocument.theme+xml"/>
  <Override PartName="/ppt/slideLayouts/slideLayout18.xml" ContentType="application/vnd.openxmlformats-officedocument.presentationml.slideLayout+xml"/>
  <Override PartName="/ppt/theme/theme17.xml" ContentType="application/vnd.openxmlformats-officedocument.theme+xml"/>
  <Override PartName="/ppt/slideLayouts/slideLayout19.xml" ContentType="application/vnd.openxmlformats-officedocument.presentationml.slideLayout+xml"/>
  <Override PartName="/ppt/theme/theme18.xml" ContentType="application/vnd.openxmlformats-officedocument.theme+xml"/>
  <Override PartName="/ppt/slideLayouts/slideLayout20.xml" ContentType="application/vnd.openxmlformats-officedocument.presentationml.slideLayout+xml"/>
  <Override PartName="/ppt/theme/theme19.xml" ContentType="application/vnd.openxmlformats-officedocument.theme+xml"/>
  <Override PartName="/ppt/slideLayouts/slideLayout21.xml" ContentType="application/vnd.openxmlformats-officedocument.presentationml.slideLayout+xml"/>
  <Override PartName="/ppt/theme/theme20.xml" ContentType="application/vnd.openxmlformats-officedocument.theme+xml"/>
  <Override PartName="/ppt/slideLayouts/slideLayout22.xml" ContentType="application/vnd.openxmlformats-officedocument.presentationml.slideLayout+xml"/>
  <Override PartName="/ppt/theme/theme21.xml" ContentType="application/vnd.openxmlformats-officedocument.theme+xml"/>
  <Override PartName="/ppt/slideLayouts/slideLayout23.xml" ContentType="application/vnd.openxmlformats-officedocument.presentationml.slideLayout+xml"/>
  <Override PartName="/ppt/theme/theme22.xml" ContentType="application/vnd.openxmlformats-officedocument.theme+xml"/>
  <Override PartName="/ppt/slideLayouts/slideLayout24.xml" ContentType="application/vnd.openxmlformats-officedocument.presentationml.slideLayout+xml"/>
  <Override PartName="/ppt/theme/theme23.xml" ContentType="application/vnd.openxmlformats-officedocument.theme+xml"/>
  <Override PartName="/ppt/slideLayouts/slideLayout25.xml" ContentType="application/vnd.openxmlformats-officedocument.presentationml.slideLayout+xml"/>
  <Override PartName="/ppt/theme/theme24.xml" ContentType="application/vnd.openxmlformats-officedocument.theme+xml"/>
  <Override PartName="/ppt/slideLayouts/slideLayout26.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5" Type="http://schemas.microsoft.com/office/2020/02/relationships/classificationlabels" Target="docMetadata/LabelInfo.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9" r:id="rId16"/>
    <p:sldMasterId id="2147483681" r:id="rId17"/>
    <p:sldMasterId id="2147483683" r:id="rId18"/>
    <p:sldMasterId id="2147483685" r:id="rId19"/>
    <p:sldMasterId id="2147483687" r:id="rId20"/>
    <p:sldMasterId id="2147483689" r:id="rId21"/>
    <p:sldMasterId id="2147483691" r:id="rId22"/>
    <p:sldMasterId id="2147483693" r:id="rId23"/>
    <p:sldMasterId id="2147483695" r:id="rId24"/>
    <p:sldMasterId id="2147483697" r:id="rId25"/>
  </p:sldMasterIdLst>
  <p:sldIdLst>
    <p:sldId id="256" r:id="rId26"/>
    <p:sldId id="257" r:id="rId27"/>
    <p:sldId id="258" r:id="rId28"/>
    <p:sldId id="259" r:id="rId29"/>
    <p:sldId id="260" r:id="rId30"/>
    <p:sldId id="261" r:id="rId31"/>
    <p:sldId id="262" r:id="rId32"/>
    <p:sldId id="263" r:id="rId33"/>
    <p:sldId id="264" r:id="rId34"/>
    <p:sldId id="265" r:id="rId35"/>
    <p:sldId id="266" r:id="rId36"/>
  </p:sldIdLst>
  <p:sldSz cx="12188825"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 /><Relationship Id="rId13" Type="http://schemas.openxmlformats.org/officeDocument/2006/relationships/slideMaster" Target="slideMasters/slideMaster13.xml" /><Relationship Id="rId18" Type="http://schemas.openxmlformats.org/officeDocument/2006/relationships/slideMaster" Target="slideMasters/slideMaster18.xml" /><Relationship Id="rId26" Type="http://schemas.openxmlformats.org/officeDocument/2006/relationships/slide" Target="slides/slide1.xml" /><Relationship Id="rId39" Type="http://schemas.openxmlformats.org/officeDocument/2006/relationships/theme" Target="theme/theme1.xml" /><Relationship Id="rId3" Type="http://schemas.openxmlformats.org/officeDocument/2006/relationships/slideMaster" Target="slideMasters/slideMaster3.xml" /><Relationship Id="rId21" Type="http://schemas.openxmlformats.org/officeDocument/2006/relationships/slideMaster" Target="slideMasters/slideMaster21.xml" /><Relationship Id="rId34" Type="http://schemas.openxmlformats.org/officeDocument/2006/relationships/slide" Target="slides/slide9.xml" /><Relationship Id="rId7" Type="http://schemas.openxmlformats.org/officeDocument/2006/relationships/slideMaster" Target="slideMasters/slideMaster7.xml" /><Relationship Id="rId12" Type="http://schemas.openxmlformats.org/officeDocument/2006/relationships/slideMaster" Target="slideMasters/slideMaster12.xml" /><Relationship Id="rId17" Type="http://schemas.openxmlformats.org/officeDocument/2006/relationships/slideMaster" Target="slideMasters/slideMaster17.xml" /><Relationship Id="rId25" Type="http://schemas.openxmlformats.org/officeDocument/2006/relationships/slideMaster" Target="slideMasters/slideMaster25.xml" /><Relationship Id="rId33" Type="http://schemas.openxmlformats.org/officeDocument/2006/relationships/slide" Target="slides/slide8.xml" /><Relationship Id="rId38" Type="http://schemas.openxmlformats.org/officeDocument/2006/relationships/viewProps" Target="viewProps.xml" /><Relationship Id="rId2" Type="http://schemas.openxmlformats.org/officeDocument/2006/relationships/slideMaster" Target="slideMasters/slideMaster2.xml" /><Relationship Id="rId16" Type="http://schemas.openxmlformats.org/officeDocument/2006/relationships/slideMaster" Target="slideMasters/slideMaster16.xml" /><Relationship Id="rId20" Type="http://schemas.openxmlformats.org/officeDocument/2006/relationships/slideMaster" Target="slideMasters/slideMaster20.xml" /><Relationship Id="rId29" Type="http://schemas.openxmlformats.org/officeDocument/2006/relationships/slide" Target="slides/slide4.xml" /><Relationship Id="rId1" Type="http://schemas.openxmlformats.org/officeDocument/2006/relationships/slideMaster" Target="slideMasters/slideMaster1.xml" /><Relationship Id="rId6" Type="http://schemas.openxmlformats.org/officeDocument/2006/relationships/slideMaster" Target="slideMasters/slideMaster6.xml" /><Relationship Id="rId11" Type="http://schemas.openxmlformats.org/officeDocument/2006/relationships/slideMaster" Target="slideMasters/slideMaster11.xml" /><Relationship Id="rId24" Type="http://schemas.openxmlformats.org/officeDocument/2006/relationships/slideMaster" Target="slideMasters/slideMaster24.xml" /><Relationship Id="rId32" Type="http://schemas.openxmlformats.org/officeDocument/2006/relationships/slide" Target="slides/slide7.xml"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Master" Target="slideMasters/slideMaster5.xml" /><Relationship Id="rId15" Type="http://schemas.openxmlformats.org/officeDocument/2006/relationships/slideMaster" Target="slideMasters/slideMaster15.xml" /><Relationship Id="rId23" Type="http://schemas.openxmlformats.org/officeDocument/2006/relationships/slideMaster" Target="slideMasters/slideMaster23.xml" /><Relationship Id="rId28" Type="http://schemas.openxmlformats.org/officeDocument/2006/relationships/slide" Target="slides/slide3.xml" /><Relationship Id="rId36" Type="http://schemas.openxmlformats.org/officeDocument/2006/relationships/slide" Target="slides/slide11.xml" /><Relationship Id="rId10" Type="http://schemas.openxmlformats.org/officeDocument/2006/relationships/slideMaster" Target="slideMasters/slideMaster10.xml" /><Relationship Id="rId19" Type="http://schemas.openxmlformats.org/officeDocument/2006/relationships/slideMaster" Target="slideMasters/slideMaster19.xml" /><Relationship Id="rId31" Type="http://schemas.openxmlformats.org/officeDocument/2006/relationships/slide" Target="slides/slide6.xml" /><Relationship Id="rId4" Type="http://schemas.openxmlformats.org/officeDocument/2006/relationships/slideMaster" Target="slideMasters/slideMaster4.xml" /><Relationship Id="rId9" Type="http://schemas.openxmlformats.org/officeDocument/2006/relationships/slideMaster" Target="slideMasters/slideMaster9.xml" /><Relationship Id="rId14" Type="http://schemas.openxmlformats.org/officeDocument/2006/relationships/slideMaster" Target="slideMasters/slideMaster14.xml" /><Relationship Id="rId22" Type="http://schemas.openxmlformats.org/officeDocument/2006/relationships/slideMaster" Target="slideMasters/slideMaster22.xml" /><Relationship Id="rId27" Type="http://schemas.openxmlformats.org/officeDocument/2006/relationships/slide" Target="slides/slide2.xml" /><Relationship Id="rId30" Type="http://schemas.openxmlformats.org/officeDocument/2006/relationships/slide" Target="slides/slide5.xml" /><Relationship Id="rId35" Type="http://schemas.openxmlformats.org/officeDocument/2006/relationships/slide" Target="slides/slide10.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6.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7.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8.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9.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0.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4.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Meet The Team">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lstStyle/>
          <a:p>
            <a:r>
              <a:t>Footer</a:t>
            </a:r>
          </a:p>
        </p:txBody>
      </p:sp>
      <p:sp>
        <p:nvSpPr>
          <p:cNvPr id="3" name="PlaceHolder 2"/>
          <p:cNvSpPr>
            <a:spLocks noGrp="1"/>
          </p:cNvSpPr>
          <p:nvPr>
            <p:ph type="sldNum" idx="26"/>
          </p:nvPr>
        </p:nvSpPr>
        <p:spPr/>
        <p:txBody>
          <a:bodyPr/>
          <a:lstStyle/>
          <a:p>
            <a:fld id="{DC57EC06-4D15-4B46-AAEA-6B80AE561A23}" type="slidenum">
              <a:t>‹#›</a:t>
            </a:fld>
            <a:endParaRPr/>
          </a:p>
        </p:txBody>
      </p:sp>
      <p:sp>
        <p:nvSpPr>
          <p:cNvPr id="4" name="PlaceHolder 3"/>
          <p:cNvSpPr>
            <a:spLocks noGrp="1"/>
          </p:cNvSpPr>
          <p:nvPr>
            <p:ph type="dt" idx="27"/>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The Full Team">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lstStyle/>
          <a:p>
            <a:r>
              <a:t>Footer</a:t>
            </a:r>
          </a:p>
        </p:txBody>
      </p:sp>
      <p:sp>
        <p:nvSpPr>
          <p:cNvPr id="3" name="PlaceHolder 2"/>
          <p:cNvSpPr>
            <a:spLocks noGrp="1"/>
          </p:cNvSpPr>
          <p:nvPr>
            <p:ph type="sldNum" idx="29"/>
          </p:nvPr>
        </p:nvSpPr>
        <p:spPr/>
        <p:txBody>
          <a:bodyPr/>
          <a:lstStyle/>
          <a:p>
            <a:fld id="{33460E16-4FB0-47DE-9665-3F2B5ECC137B}" type="slidenum">
              <a:t>‹#›</a:t>
            </a:fld>
            <a:endParaRPr/>
          </a:p>
        </p:txBody>
      </p:sp>
      <p:sp>
        <p:nvSpPr>
          <p:cNvPr id="4" name="PlaceHolder 3"/>
          <p:cNvSpPr>
            <a:spLocks noGrp="1"/>
          </p:cNvSpPr>
          <p:nvPr>
            <p:ph type="dt" idx="30"/>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Funding">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lstStyle/>
          <a:p>
            <a:r>
              <a:t>Footer</a:t>
            </a:r>
          </a:p>
        </p:txBody>
      </p:sp>
      <p:sp>
        <p:nvSpPr>
          <p:cNvPr id="3" name="PlaceHolder 2"/>
          <p:cNvSpPr>
            <a:spLocks noGrp="1"/>
          </p:cNvSpPr>
          <p:nvPr>
            <p:ph type="sldNum" idx="32"/>
          </p:nvPr>
        </p:nvSpPr>
        <p:spPr/>
        <p:txBody>
          <a:bodyPr/>
          <a:lstStyle/>
          <a:p>
            <a:fld id="{E919153B-985D-47FE-AC54-D4AC714A7B43}" type="slidenum">
              <a:t>‹#›</a:t>
            </a:fld>
            <a:endParaRPr/>
          </a:p>
        </p:txBody>
      </p:sp>
      <p:sp>
        <p:nvSpPr>
          <p:cNvPr id="4" name="PlaceHolder 3"/>
          <p:cNvSpPr>
            <a:spLocks noGrp="1"/>
          </p:cNvSpPr>
          <p:nvPr>
            <p:ph type="dt" idx="3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About Us">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lstStyle/>
          <a:p>
            <a:r>
              <a:t>Footer</a:t>
            </a:r>
          </a:p>
        </p:txBody>
      </p:sp>
      <p:sp>
        <p:nvSpPr>
          <p:cNvPr id="3" name="PlaceHolder 2"/>
          <p:cNvSpPr>
            <a:spLocks noGrp="1"/>
          </p:cNvSpPr>
          <p:nvPr>
            <p:ph type="sldNum" idx="35"/>
          </p:nvPr>
        </p:nvSpPr>
        <p:spPr/>
        <p:txBody>
          <a:bodyPr/>
          <a:lstStyle/>
          <a:p>
            <a:fld id="{0D438B93-9D97-4EF8-AB84-E85D322FF9AE}" type="slidenum">
              <a:t>‹#›</a:t>
            </a:fld>
            <a:endParaRPr/>
          </a:p>
        </p:txBody>
      </p:sp>
      <p:sp>
        <p:nvSpPr>
          <p:cNvPr id="4" name="PlaceHolder 3"/>
          <p:cNvSpPr>
            <a:spLocks noGrp="1"/>
          </p:cNvSpPr>
          <p:nvPr>
            <p:ph type="dt" idx="3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Summary">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lstStyle/>
          <a:p>
            <a:r>
              <a:t>Footer</a:t>
            </a:r>
          </a:p>
        </p:txBody>
      </p:sp>
      <p:sp>
        <p:nvSpPr>
          <p:cNvPr id="3" name="PlaceHolder 2"/>
          <p:cNvSpPr>
            <a:spLocks noGrp="1"/>
          </p:cNvSpPr>
          <p:nvPr>
            <p:ph type="sldNum" idx="38"/>
          </p:nvPr>
        </p:nvSpPr>
        <p:spPr/>
        <p:txBody>
          <a:bodyPr/>
          <a:lstStyle/>
          <a:p>
            <a:fld id="{AC5F66C7-A9AA-4CBC-9316-33B6F06A5FE0}" type="slidenum">
              <a:t>‹#›</a:t>
            </a:fld>
            <a:endParaRPr/>
          </a:p>
        </p:txBody>
      </p:sp>
      <p:sp>
        <p:nvSpPr>
          <p:cNvPr id="4" name="PlaceHolder 3"/>
          <p:cNvSpPr>
            <a:spLocks noGrp="1"/>
          </p:cNvSpPr>
          <p:nvPr>
            <p:ph type="dt" idx="39"/>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lstStyle/>
          <a:p>
            <a:r>
              <a:t>Footer</a:t>
            </a:r>
          </a:p>
        </p:txBody>
      </p:sp>
      <p:sp>
        <p:nvSpPr>
          <p:cNvPr id="3" name="PlaceHolder 2"/>
          <p:cNvSpPr>
            <a:spLocks noGrp="1"/>
          </p:cNvSpPr>
          <p:nvPr>
            <p:ph type="sldNum" idx="41"/>
          </p:nvPr>
        </p:nvSpPr>
        <p:spPr/>
        <p:txBody>
          <a:bodyPr/>
          <a:lstStyle/>
          <a:p>
            <a:fld id="{1BD743E6-CDD9-4AD6-8254-4723650E3590}" type="slidenum">
              <a:t>‹#›</a:t>
            </a:fld>
            <a:endParaRPr/>
          </a:p>
        </p:txBody>
      </p:sp>
      <p:sp>
        <p:nvSpPr>
          <p:cNvPr id="4" name="PlaceHolder 3"/>
          <p:cNvSpPr>
            <a:spLocks noGrp="1"/>
          </p:cNvSpPr>
          <p:nvPr>
            <p:ph type="dt" idx="42"/>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hank You">
    <p:spTree>
      <p:nvGrpSpPr>
        <p:cNvPr id="1" name=""/>
        <p:cNvGrpSpPr/>
        <p:nvPr/>
      </p:nvGrpSpPr>
      <p:grpSpPr>
        <a:xfrm>
          <a:off x="0" y="0"/>
          <a:ext cx="0" cy="0"/>
          <a:chOff x="0" y="0"/>
          <a:chExt cx="0" cy="0"/>
        </a:xfrm>
      </p:grpSpPr>
      <p:sp>
        <p:nvSpPr>
          <p:cNvPr id="86"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lgn="ctr">
              <a:buNone/>
            </a:pPr>
            <a:endParaRPr lang="en-US" sz="4400" b="0" u="none" strike="noStrike">
              <a:solidFill>
                <a:srgbClr val="FFFFFF"/>
              </a:solidFill>
              <a:uFillTx/>
              <a:latin typeface="Arial"/>
            </a:endParaRPr>
          </a:p>
        </p:txBody>
      </p:sp>
      <p:sp>
        <p:nvSpPr>
          <p:cNvPr id="87" name="PlaceHolder 2"/>
          <p:cNvSpPr>
            <a:spLocks noGrp="1"/>
          </p:cNvSpPr>
          <p:nvPr>
            <p:ph type="subTitle"/>
          </p:nvPr>
        </p:nvSpPr>
        <p:spPr>
          <a:xfrm>
            <a:off x="609120" y="1604520"/>
            <a:ext cx="10969560" cy="3977280"/>
          </a:xfrm>
          <a:prstGeom prst="rect">
            <a:avLst/>
          </a:prstGeom>
          <a:noFill/>
          <a:ln w="0">
            <a:noFill/>
          </a:ln>
        </p:spPr>
        <p:txBody>
          <a:bodyPr lIns="0" tIns="0" rIns="0" bIns="0" anchor="ctr">
            <a:noAutofit/>
          </a:bodyPr>
          <a:lstStyle/>
          <a:p>
            <a:pPr indent="0" algn="ctr">
              <a:buNone/>
            </a:pPr>
            <a:endParaRPr lang="en-US" sz="3200" b="0" u="none" strike="noStrike">
              <a:solidFill>
                <a:srgbClr val="FFFFFF"/>
              </a:solidFill>
              <a:uFillTx/>
              <a:latin typeface="Arial"/>
            </a:endParaRPr>
          </a:p>
        </p:txBody>
      </p:sp>
      <p:sp>
        <p:nvSpPr>
          <p:cNvPr id="4" name="PlaceHolder 3"/>
          <p:cNvSpPr>
            <a:spLocks noGrp="1"/>
          </p:cNvSpPr>
          <p:nvPr>
            <p:ph type="ftr" idx="40"/>
          </p:nvPr>
        </p:nvSpPr>
        <p:spPr/>
        <p:txBody>
          <a:bodyPr/>
          <a:lstStyle/>
          <a:p>
            <a:r>
              <a:t>Footer</a:t>
            </a:r>
          </a:p>
        </p:txBody>
      </p:sp>
      <p:sp>
        <p:nvSpPr>
          <p:cNvPr id="5" name="PlaceHolder 4"/>
          <p:cNvSpPr>
            <a:spLocks noGrp="1"/>
          </p:cNvSpPr>
          <p:nvPr>
            <p:ph type="sldNum" idx="41"/>
          </p:nvPr>
        </p:nvSpPr>
        <p:spPr/>
        <p:txBody>
          <a:bodyPr/>
          <a:lstStyle/>
          <a:p>
            <a:fld id="{79DC23EE-9FE5-45DB-AB5A-61EADDFFE2A4}" type="slidenum">
              <a:t>‹#›</a:t>
            </a:fld>
            <a:endParaRPr/>
          </a:p>
        </p:txBody>
      </p:sp>
      <p:sp>
        <p:nvSpPr>
          <p:cNvPr id="6" name="PlaceHolder 5"/>
          <p:cNvSpPr>
            <a:spLocks noGrp="1"/>
          </p:cNvSpPr>
          <p:nvPr>
            <p:ph type="dt" idx="42"/>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efault 1">
    <p:spTree>
      <p:nvGrpSpPr>
        <p:cNvPr id="1" name=""/>
        <p:cNvGrpSpPr/>
        <p:nvPr/>
      </p:nvGrpSpPr>
      <p:grpSpPr>
        <a:xfrm>
          <a:off x="0" y="0"/>
          <a:ext cx="0" cy="0"/>
          <a:chOff x="0" y="0"/>
          <a:chExt cx="0" cy="0"/>
        </a:xfrm>
      </p:grpSpPr>
      <p:sp>
        <p:nvSpPr>
          <p:cNvPr id="92"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lgn="ctr">
              <a:buNone/>
            </a:pPr>
            <a:endParaRPr lang="en-US" sz="4400" b="0" u="none" strike="noStrike">
              <a:solidFill>
                <a:srgbClr val="FFFFFF"/>
              </a:solidFill>
              <a:uFillTx/>
              <a:latin typeface="Arial"/>
            </a:endParaRPr>
          </a:p>
        </p:txBody>
      </p:sp>
      <p:sp>
        <p:nvSpPr>
          <p:cNvPr id="93" name="PlaceHolder 2"/>
          <p:cNvSpPr>
            <a:spLocks noGrp="1"/>
          </p:cNvSpPr>
          <p:nvPr>
            <p:ph type="subTitle"/>
          </p:nvPr>
        </p:nvSpPr>
        <p:spPr>
          <a:xfrm>
            <a:off x="609120" y="1604520"/>
            <a:ext cx="10969560" cy="3977280"/>
          </a:xfrm>
          <a:prstGeom prst="rect">
            <a:avLst/>
          </a:prstGeom>
          <a:noFill/>
          <a:ln w="0">
            <a:noFill/>
          </a:ln>
        </p:spPr>
        <p:txBody>
          <a:bodyPr lIns="0" tIns="0" rIns="0" bIns="0" anchor="ctr">
            <a:noAutofit/>
          </a:bodyPr>
          <a:lstStyle/>
          <a:p>
            <a:pPr indent="0" algn="ctr">
              <a:buNone/>
            </a:pPr>
            <a:endParaRPr lang="en-US" sz="3200" b="0" u="none" strike="noStrike">
              <a:solidFill>
                <a:srgbClr val="FFFFFF"/>
              </a:solidFill>
              <a:uFillTx/>
              <a:latin typeface="Arial"/>
            </a:endParaRPr>
          </a:p>
        </p:txBody>
      </p:sp>
      <p:sp>
        <p:nvSpPr>
          <p:cNvPr id="4" name="PlaceHolder 3"/>
          <p:cNvSpPr>
            <a:spLocks noGrp="1"/>
          </p:cNvSpPr>
          <p:nvPr>
            <p:ph type="ftr" idx="43"/>
          </p:nvPr>
        </p:nvSpPr>
        <p:spPr/>
        <p:txBody>
          <a:bodyPr/>
          <a:lstStyle/>
          <a:p>
            <a:r>
              <a:t>Footer</a:t>
            </a:r>
          </a:p>
        </p:txBody>
      </p:sp>
      <p:sp>
        <p:nvSpPr>
          <p:cNvPr id="5" name="PlaceHolder 4"/>
          <p:cNvSpPr>
            <a:spLocks noGrp="1"/>
          </p:cNvSpPr>
          <p:nvPr>
            <p:ph type="sldNum" idx="44"/>
          </p:nvPr>
        </p:nvSpPr>
        <p:spPr/>
        <p:txBody>
          <a:bodyPr/>
          <a:lstStyle/>
          <a:p>
            <a:fld id="{FCC6D888-9B62-4666-9342-60573F02BF7E}" type="slidenum">
              <a:t>‹#›</a:t>
            </a:fld>
            <a:endParaRPr/>
          </a:p>
        </p:txBody>
      </p:sp>
      <p:sp>
        <p:nvSpPr>
          <p:cNvPr id="6" name="PlaceHolder 5"/>
          <p:cNvSpPr>
            <a:spLocks noGrp="1"/>
          </p:cNvSpPr>
          <p:nvPr>
            <p:ph type="dt" idx="45"/>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roblem">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lstStyle/>
          <a:p>
            <a:r>
              <a:t>Footer</a:t>
            </a:r>
          </a:p>
        </p:txBody>
      </p:sp>
      <p:sp>
        <p:nvSpPr>
          <p:cNvPr id="3" name="PlaceHolder 2"/>
          <p:cNvSpPr>
            <a:spLocks noGrp="1"/>
          </p:cNvSpPr>
          <p:nvPr>
            <p:ph type="sldNum" idx="47"/>
          </p:nvPr>
        </p:nvSpPr>
        <p:spPr/>
        <p:txBody>
          <a:bodyPr/>
          <a:lstStyle/>
          <a:p>
            <a:fld id="{FEB306F1-0564-4CE7-821A-074AF206B729}" type="slidenum">
              <a:t>‹#›</a:t>
            </a:fld>
            <a:endParaRPr/>
          </a:p>
        </p:txBody>
      </p:sp>
      <p:sp>
        <p:nvSpPr>
          <p:cNvPr id="4" name="PlaceHolder 3"/>
          <p:cNvSpPr>
            <a:spLocks noGrp="1"/>
          </p:cNvSpPr>
          <p:nvPr>
            <p:ph type="dt" idx="48"/>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olution">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lstStyle/>
          <a:p>
            <a:r>
              <a:t>Footer</a:t>
            </a:r>
          </a:p>
        </p:txBody>
      </p:sp>
      <p:sp>
        <p:nvSpPr>
          <p:cNvPr id="3" name="PlaceHolder 2"/>
          <p:cNvSpPr>
            <a:spLocks noGrp="1"/>
          </p:cNvSpPr>
          <p:nvPr>
            <p:ph type="sldNum" idx="50"/>
          </p:nvPr>
        </p:nvSpPr>
        <p:spPr/>
        <p:txBody>
          <a:bodyPr/>
          <a:lstStyle/>
          <a:p>
            <a:fld id="{93C9A86F-A7E1-45D2-A46A-72E7195FF43D}" type="slidenum">
              <a:t>‹#›</a:t>
            </a:fld>
            <a:endParaRPr/>
          </a:p>
        </p:txBody>
      </p:sp>
      <p:sp>
        <p:nvSpPr>
          <p:cNvPr id="4" name="PlaceHolder 3"/>
          <p:cNvSpPr>
            <a:spLocks noGrp="1"/>
          </p:cNvSpPr>
          <p:nvPr>
            <p:ph type="dt" idx="5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Market Comparison">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CA7593FA-0616-41B9-8923-03CD08EBEBE0}"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Product Overview">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lstStyle/>
          <a:p>
            <a:r>
              <a:t>Footer</a:t>
            </a:r>
          </a:p>
        </p:txBody>
      </p:sp>
      <p:sp>
        <p:nvSpPr>
          <p:cNvPr id="3" name="PlaceHolder 2"/>
          <p:cNvSpPr>
            <a:spLocks noGrp="1"/>
          </p:cNvSpPr>
          <p:nvPr>
            <p:ph type="sldNum" idx="53"/>
          </p:nvPr>
        </p:nvSpPr>
        <p:spPr/>
        <p:txBody>
          <a:bodyPr/>
          <a:lstStyle/>
          <a:p>
            <a:fld id="{F07A4149-075D-4630-83AC-B4BB10E29C3A}" type="slidenum">
              <a:t>‹#›</a:t>
            </a:fld>
            <a:endParaRPr/>
          </a:p>
        </p:txBody>
      </p:sp>
      <p:sp>
        <p:nvSpPr>
          <p:cNvPr id="4" name="PlaceHolder 3"/>
          <p:cNvSpPr>
            <a:spLocks noGrp="1"/>
          </p:cNvSpPr>
          <p:nvPr>
            <p:ph type="dt" idx="5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Product Benefits">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lstStyle/>
          <a:p>
            <a:r>
              <a:t>Footer</a:t>
            </a:r>
          </a:p>
        </p:txBody>
      </p:sp>
      <p:sp>
        <p:nvSpPr>
          <p:cNvPr id="3" name="PlaceHolder 2"/>
          <p:cNvSpPr>
            <a:spLocks noGrp="1"/>
          </p:cNvSpPr>
          <p:nvPr>
            <p:ph type="sldNum" idx="56"/>
          </p:nvPr>
        </p:nvSpPr>
        <p:spPr/>
        <p:txBody>
          <a:bodyPr/>
          <a:lstStyle/>
          <a:p>
            <a:fld id="{2DDA6337-281A-4AD5-BC1C-F76936D79CCF}" type="slidenum">
              <a:t>‹#›</a:t>
            </a:fld>
            <a:endParaRPr/>
          </a:p>
        </p:txBody>
      </p:sp>
      <p:sp>
        <p:nvSpPr>
          <p:cNvPr id="4" name="PlaceHolder 3"/>
          <p:cNvSpPr>
            <a:spLocks noGrp="1"/>
          </p:cNvSpPr>
          <p:nvPr>
            <p:ph type="dt" idx="57"/>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ompany Overview">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usiness Model">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lstStyle/>
          <a:p>
            <a:r>
              <a:t>Footer</a:t>
            </a:r>
          </a:p>
        </p:txBody>
      </p:sp>
      <p:sp>
        <p:nvSpPr>
          <p:cNvPr id="3" name="PlaceHolder 2"/>
          <p:cNvSpPr>
            <a:spLocks noGrp="1"/>
          </p:cNvSpPr>
          <p:nvPr>
            <p:ph type="sldNum" idx="59"/>
          </p:nvPr>
        </p:nvSpPr>
        <p:spPr/>
        <p:txBody>
          <a:bodyPr/>
          <a:lstStyle/>
          <a:p>
            <a:fld id="{D122C72F-1768-4921-92CA-3D81B9936FC3}" type="slidenum">
              <a:t>‹#›</a:t>
            </a:fld>
            <a:endParaRPr/>
          </a:p>
        </p:txBody>
      </p:sp>
      <p:sp>
        <p:nvSpPr>
          <p:cNvPr id="4" name="PlaceHolder 3"/>
          <p:cNvSpPr>
            <a:spLocks noGrp="1"/>
          </p:cNvSpPr>
          <p:nvPr>
            <p:ph type="dt" idx="60"/>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Market Overview">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lstStyle/>
          <a:p>
            <a:r>
              <a:t>Footer</a:t>
            </a:r>
          </a:p>
        </p:txBody>
      </p:sp>
      <p:sp>
        <p:nvSpPr>
          <p:cNvPr id="3" name="PlaceHolder 2"/>
          <p:cNvSpPr>
            <a:spLocks noGrp="1"/>
          </p:cNvSpPr>
          <p:nvPr>
            <p:ph type="sldNum" idx="62"/>
          </p:nvPr>
        </p:nvSpPr>
        <p:spPr/>
        <p:txBody>
          <a:bodyPr/>
          <a:lstStyle/>
          <a:p>
            <a:fld id="{C3B2B096-631F-4F78-AD46-F72214E7F0ED}" type="slidenum">
              <a:t>‹#›</a:t>
            </a:fld>
            <a:endParaRPr/>
          </a:p>
        </p:txBody>
      </p:sp>
      <p:sp>
        <p:nvSpPr>
          <p:cNvPr id="4" name="PlaceHolder 3"/>
          <p:cNvSpPr>
            <a:spLocks noGrp="1"/>
          </p:cNvSpPr>
          <p:nvPr>
            <p:ph type="dt" idx="63"/>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lstStyle/>
          <a:p>
            <a:r>
              <a:t>Footer</a:t>
            </a:r>
          </a:p>
        </p:txBody>
      </p:sp>
      <p:sp>
        <p:nvSpPr>
          <p:cNvPr id="3" name="PlaceHolder 2"/>
          <p:cNvSpPr>
            <a:spLocks noGrp="1"/>
          </p:cNvSpPr>
          <p:nvPr>
            <p:ph type="sldNum" idx="65"/>
          </p:nvPr>
        </p:nvSpPr>
        <p:spPr/>
        <p:txBody>
          <a:bodyPr/>
          <a:lstStyle/>
          <a:p>
            <a:fld id="{CEDB44D3-7A47-4BB2-BDCF-46DB5DE3F315}" type="slidenum">
              <a:t>‹#›</a:t>
            </a:fld>
            <a:endParaRPr/>
          </a:p>
        </p:txBody>
      </p:sp>
      <p:sp>
        <p:nvSpPr>
          <p:cNvPr id="4" name="PlaceHolder 3"/>
          <p:cNvSpPr>
            <a:spLocks noGrp="1"/>
          </p:cNvSpPr>
          <p:nvPr>
            <p:ph type="dt" idx="66"/>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_">
    <p:spTree>
      <p:nvGrpSpPr>
        <p:cNvPr id="1" name=""/>
        <p:cNvGrpSpPr/>
        <p:nvPr/>
      </p:nvGrpSpPr>
      <p:grpSpPr>
        <a:xfrm>
          <a:off x="0" y="0"/>
          <a:ext cx="0" cy="0"/>
          <a:chOff x="0" y="0"/>
          <a:chExt cx="0" cy="0"/>
        </a:xfrm>
      </p:grpSpPr>
      <p:sp>
        <p:nvSpPr>
          <p:cNvPr id="2" name="PlaceHolder 1"/>
          <p:cNvSpPr>
            <a:spLocks noGrp="1"/>
          </p:cNvSpPr>
          <p:nvPr>
            <p:ph type="ftr" idx="68"/>
          </p:nvPr>
        </p:nvSpPr>
        <p:spPr/>
        <p:txBody>
          <a:bodyPr/>
          <a:lstStyle/>
          <a:p>
            <a:r>
              <a:t>Footer</a:t>
            </a:r>
          </a:p>
        </p:txBody>
      </p:sp>
      <p:sp>
        <p:nvSpPr>
          <p:cNvPr id="3" name="PlaceHolder 2"/>
          <p:cNvSpPr>
            <a:spLocks noGrp="1"/>
          </p:cNvSpPr>
          <p:nvPr>
            <p:ph type="sldNum" idx="69"/>
          </p:nvPr>
        </p:nvSpPr>
        <p:spPr/>
        <p:txBody>
          <a:bodyPr/>
          <a:lstStyle/>
          <a:p>
            <a:fld id="{D93C6338-F400-4685-853B-EC07994867B2}" type="slidenum">
              <a:t>‹#›</a:t>
            </a:fld>
            <a:endParaRPr/>
          </a:p>
        </p:txBody>
      </p:sp>
      <p:sp>
        <p:nvSpPr>
          <p:cNvPr id="4" name="PlaceHolder 3"/>
          <p:cNvSpPr>
            <a:spLocks noGrp="1"/>
          </p:cNvSpPr>
          <p:nvPr>
            <p:ph type="dt" idx="6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ur Competition">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3014AC5F-AF0A-458D-AB4C-21F3AE9F6C8D}"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Our Competition v2">
    <p:spTree>
      <p:nvGrpSpPr>
        <p:cNvPr id="1" name=""/>
        <p:cNvGrpSpPr/>
        <p:nvPr/>
      </p:nvGrpSpPr>
      <p:grpSpPr>
        <a:xfrm>
          <a:off x="0" y="0"/>
          <a:ext cx="0" cy="0"/>
          <a:chOff x="0" y="0"/>
          <a:chExt cx="0" cy="0"/>
        </a:xfrm>
      </p:grpSpPr>
      <p:sp>
        <p:nvSpPr>
          <p:cNvPr id="20"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lgn="ctr">
              <a:buNone/>
            </a:pPr>
            <a:endParaRPr lang="en-US" sz="4400" b="0" u="none" strike="noStrike">
              <a:solidFill>
                <a:srgbClr val="000000"/>
              </a:solidFill>
              <a:uFillTx/>
              <a:latin typeface="Arial"/>
            </a:endParaRPr>
          </a:p>
        </p:txBody>
      </p:sp>
      <p:sp>
        <p:nvSpPr>
          <p:cNvPr id="21" name="PlaceHolder 2"/>
          <p:cNvSpPr>
            <a:spLocks noGrp="1"/>
          </p:cNvSpPr>
          <p:nvPr>
            <p:ph type="subTitle"/>
          </p:nvPr>
        </p:nvSpPr>
        <p:spPr>
          <a:xfrm>
            <a:off x="609120" y="1604520"/>
            <a:ext cx="10969560" cy="3977280"/>
          </a:xfrm>
          <a:prstGeom prst="rect">
            <a:avLst/>
          </a:prstGeom>
          <a:noFill/>
          <a:ln w="0">
            <a:noFill/>
          </a:ln>
        </p:spPr>
        <p:txBody>
          <a:bodyPr lIns="0" tIns="0" rIns="0" bIns="0" anchor="ctr">
            <a:noAutofit/>
          </a:bodyPr>
          <a:lstStyle/>
          <a:p>
            <a:pPr indent="0" algn="ctr">
              <a:buNone/>
            </a:pPr>
            <a:endParaRPr lang="en-US" sz="3200" b="0" u="none" strike="noStrike">
              <a:solidFill>
                <a:srgbClr val="000000"/>
              </a:solidFill>
              <a:uFillTx/>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5BC6E9F2-7E4A-4728-9593-F429AF0A0269}"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964E3739-C386-4E13-B473-3A8BC80D3BB2}" type="slidenum">
              <a:t>‹#›</a:t>
            </a:fld>
            <a:endParaRPr/>
          </a:p>
        </p:txBody>
      </p:sp>
      <p:sp>
        <p:nvSpPr>
          <p:cNvPr id="4" name="PlaceHolder 3"/>
          <p:cNvSpPr>
            <a:spLocks noGrp="1"/>
          </p:cNvSpPr>
          <p:nvPr>
            <p:ph type="dt" idx="12"/>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Growth Strategy">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lstStyle/>
          <a:p>
            <a:r>
              <a:t>Footer</a:t>
            </a:r>
          </a:p>
        </p:txBody>
      </p:sp>
      <p:sp>
        <p:nvSpPr>
          <p:cNvPr id="3" name="PlaceHolder 2"/>
          <p:cNvSpPr>
            <a:spLocks noGrp="1"/>
          </p:cNvSpPr>
          <p:nvPr>
            <p:ph type="sldNum" idx="14"/>
          </p:nvPr>
        </p:nvSpPr>
        <p:spPr/>
        <p:txBody>
          <a:bodyPr/>
          <a:lstStyle/>
          <a:p>
            <a:fld id="{5C28A5EE-34B0-49AC-9D35-120997E19EED}" type="slidenum">
              <a:t>‹#›</a:t>
            </a:fld>
            <a:endParaRPr/>
          </a:p>
        </p:txBody>
      </p:sp>
      <p:sp>
        <p:nvSpPr>
          <p:cNvPr id="4" name="PlaceHolder 3"/>
          <p:cNvSpPr>
            <a:spLocks noGrp="1"/>
          </p:cNvSpPr>
          <p:nvPr>
            <p:ph type="dt" idx="15"/>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action">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lstStyle/>
          <a:p>
            <a:r>
              <a:t>Footer</a:t>
            </a:r>
          </a:p>
        </p:txBody>
      </p:sp>
      <p:sp>
        <p:nvSpPr>
          <p:cNvPr id="3" name="PlaceHolder 2"/>
          <p:cNvSpPr>
            <a:spLocks noGrp="1"/>
          </p:cNvSpPr>
          <p:nvPr>
            <p:ph type="sldNum" idx="17"/>
          </p:nvPr>
        </p:nvSpPr>
        <p:spPr/>
        <p:txBody>
          <a:bodyPr/>
          <a:lstStyle/>
          <a:p>
            <a:fld id="{E0701641-EE80-410C-848A-70F25CCF3CA7}" type="slidenum">
              <a:t>‹#›</a:t>
            </a:fld>
            <a:endParaRPr/>
          </a:p>
        </p:txBody>
      </p:sp>
      <p:sp>
        <p:nvSpPr>
          <p:cNvPr id="4" name="PlaceHolder 3"/>
          <p:cNvSpPr>
            <a:spLocks noGrp="1"/>
          </p:cNvSpPr>
          <p:nvPr>
            <p:ph type="dt" idx="18"/>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wo-Year Action Pla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lstStyle/>
          <a:p>
            <a:r>
              <a:t>Footer</a:t>
            </a:r>
          </a:p>
        </p:txBody>
      </p:sp>
      <p:sp>
        <p:nvSpPr>
          <p:cNvPr id="3" name="PlaceHolder 2"/>
          <p:cNvSpPr>
            <a:spLocks noGrp="1"/>
          </p:cNvSpPr>
          <p:nvPr>
            <p:ph type="sldNum" idx="20"/>
          </p:nvPr>
        </p:nvSpPr>
        <p:spPr/>
        <p:txBody>
          <a:bodyPr/>
          <a:lstStyle/>
          <a:p>
            <a:fld id="{BA6AF424-BE10-4B29-AE8A-427EEB8CE02B}" type="slidenum">
              <a:t>‹#›</a:t>
            </a:fld>
            <a:endParaRPr/>
          </a:p>
        </p:txBody>
      </p:sp>
      <p:sp>
        <p:nvSpPr>
          <p:cNvPr id="4" name="PlaceHolder 3"/>
          <p:cNvSpPr>
            <a:spLocks noGrp="1"/>
          </p:cNvSpPr>
          <p:nvPr>
            <p:ph type="dt" idx="2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Financials">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lstStyle/>
          <a:p>
            <a:r>
              <a:t>Footer</a:t>
            </a:r>
          </a:p>
        </p:txBody>
      </p:sp>
      <p:sp>
        <p:nvSpPr>
          <p:cNvPr id="3" name="PlaceHolder 2"/>
          <p:cNvSpPr>
            <a:spLocks noGrp="1"/>
          </p:cNvSpPr>
          <p:nvPr>
            <p:ph type="sldNum" idx="23"/>
          </p:nvPr>
        </p:nvSpPr>
        <p:spPr/>
        <p:txBody>
          <a:bodyPr/>
          <a:lstStyle/>
          <a:p>
            <a:fld id="{DF52AE8B-0C3A-48C9-8CD6-AB0D310941D6}" type="slidenum">
              <a:t>‹#›</a:t>
            </a:fld>
            <a:endParaRPr/>
          </a:p>
        </p:txBody>
      </p:sp>
      <p:sp>
        <p:nvSpPr>
          <p:cNvPr id="4" name="PlaceHolder 3"/>
          <p:cNvSpPr>
            <a:spLocks noGrp="1"/>
          </p:cNvSpPr>
          <p:nvPr>
            <p:ph type="dt" idx="24"/>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theme" Target="../theme/theme10.xml" /><Relationship Id="rId1" Type="http://schemas.openxmlformats.org/officeDocument/2006/relationships/slideLayout" Target="../slideLayouts/slideLayout10.xml" /></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theme" Target="../theme/theme11.xml" /><Relationship Id="rId1" Type="http://schemas.openxmlformats.org/officeDocument/2006/relationships/slideLayout" Target="../slideLayouts/slideLayout11.xml" /></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theme" Target="../theme/theme12.xml" /><Relationship Id="rId1" Type="http://schemas.openxmlformats.org/officeDocument/2006/relationships/slideLayout" Target="../slideLayouts/slideLayout12.xml" /></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theme" Target="../theme/theme13.xml" /><Relationship Id="rId1" Type="http://schemas.openxmlformats.org/officeDocument/2006/relationships/slideLayout" Target="../slideLayouts/slideLayout13.xml" /></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 /><Relationship Id="rId1" Type="http://schemas.openxmlformats.org/officeDocument/2006/relationships/slideLayout" Target="../slideLayouts/slideLayout14.xml" /></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 /><Relationship Id="rId2" Type="http://schemas.openxmlformats.org/officeDocument/2006/relationships/slideLayout" Target="../slideLayouts/slideLayout16.xml" /><Relationship Id="rId1" Type="http://schemas.openxmlformats.org/officeDocument/2006/relationships/slideLayout" Target="../slideLayouts/slideLayout15.xml" /></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 /><Relationship Id="rId1" Type="http://schemas.openxmlformats.org/officeDocument/2006/relationships/slideLayout" Target="../slideLayouts/slideLayout17.xml" /></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theme" Target="../theme/theme17.xml" /><Relationship Id="rId1" Type="http://schemas.openxmlformats.org/officeDocument/2006/relationships/slideLayout" Target="../slideLayouts/slideLayout18.xml" /></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theme" Target="../theme/theme18.xml" /><Relationship Id="rId1" Type="http://schemas.openxmlformats.org/officeDocument/2006/relationships/slideLayout" Target="../slideLayouts/slideLayout19.xml" /></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theme" Target="../theme/theme19.xml" /><Relationship Id="rId1" Type="http://schemas.openxmlformats.org/officeDocument/2006/relationships/slideLayout" Target="../slideLayouts/slideLayout20.xml" /></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theme" Target="../theme/theme2.xml" /><Relationship Id="rId1" Type="http://schemas.openxmlformats.org/officeDocument/2006/relationships/slideLayout" Target="../slideLayouts/slideLayout2.xml" /></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theme" Target="../theme/theme20.xml" /><Relationship Id="rId1" Type="http://schemas.openxmlformats.org/officeDocument/2006/relationships/slideLayout" Target="../slideLayouts/slideLayout21.xml" /></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 /><Relationship Id="rId1" Type="http://schemas.openxmlformats.org/officeDocument/2006/relationships/slideLayout" Target="../slideLayouts/slideLayout22.xml" /></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theme" Target="../theme/theme22.xml" /><Relationship Id="rId1" Type="http://schemas.openxmlformats.org/officeDocument/2006/relationships/slideLayout" Target="../slideLayouts/slideLayout23.xml" /></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theme" Target="../theme/theme23.xml" /><Relationship Id="rId1" Type="http://schemas.openxmlformats.org/officeDocument/2006/relationships/slideLayout" Target="../slideLayouts/slideLayout24.xml" /></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 /><Relationship Id="rId1" Type="http://schemas.openxmlformats.org/officeDocument/2006/relationships/slideLayout" Target="../slideLayouts/slideLayout25.xml" /></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 /><Relationship Id="rId1" Type="http://schemas.openxmlformats.org/officeDocument/2006/relationships/slideLayout" Target="../slideLayouts/slideLayout26.xml" /></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 /><Relationship Id="rId1" Type="http://schemas.openxmlformats.org/officeDocument/2006/relationships/slideLayout" Target="../slideLayouts/slideLayout3.xml" /></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theme" Target="../theme/theme4.xml" /><Relationship Id="rId1" Type="http://schemas.openxmlformats.org/officeDocument/2006/relationships/slideLayout" Target="../slideLayouts/slideLayout4.xml" /></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theme" Target="../theme/theme5.xml" /><Relationship Id="rId1" Type="http://schemas.openxmlformats.org/officeDocument/2006/relationships/slideLayout" Target="../slideLayouts/slideLayout5.xml" /></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theme" Target="../theme/theme6.xml" /><Relationship Id="rId1" Type="http://schemas.openxmlformats.org/officeDocument/2006/relationships/slideLayout" Target="../slideLayouts/slideLayout6.xml" /></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theme" Target="../theme/theme7.xml" /><Relationship Id="rId1" Type="http://schemas.openxmlformats.org/officeDocument/2006/relationships/slideLayout" Target="../slideLayouts/slideLayout7.xml" /></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theme" Target="../theme/theme8.xml" /><Relationship Id="rId1" Type="http://schemas.openxmlformats.org/officeDocument/2006/relationships/slideLayout" Target="../slideLayouts/slideLayout8.xml" /></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theme" Target="../theme/theme9.xml" /><Relationship Id="rId1"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p:cNvPicPr/>
          <p:nvPr/>
        </p:nvPicPr>
        <p:blipFill>
          <a:blip r:embed="rId3"/>
          <a:stretch/>
        </p:blipFill>
        <p:spPr>
          <a:xfrm>
            <a:off x="0" y="0"/>
            <a:ext cx="12188160" cy="6857280"/>
          </a:xfrm>
          <a:prstGeom prst="rect">
            <a:avLst/>
          </a:prstGeom>
          <a:noFill/>
          <a:ln w="0">
            <a:noFill/>
          </a:ln>
        </p:spPr>
      </p:pic>
      <p:sp>
        <p:nvSpPr>
          <p:cNvPr id="4"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uFillTx/>
                <a:latin typeface="Arial"/>
              </a:rPr>
              <a:t>Click to edit the title text format</a:t>
            </a:r>
          </a:p>
        </p:txBody>
      </p:sp>
      <p:sp>
        <p:nvSpPr>
          <p:cNvPr id="2" name="PlaceHolder 2"/>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uFillTx/>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5" name="Picture 5"/>
          <p:cNvPicPr/>
          <p:nvPr/>
        </p:nvPicPr>
        <p:blipFill>
          <a:blip r:embed="rId3"/>
          <a:stretch/>
        </p:blipFill>
        <p:spPr>
          <a:xfrm>
            <a:off x="0" y="0"/>
            <a:ext cx="12188160" cy="6857280"/>
          </a:xfrm>
          <a:prstGeom prst="rect">
            <a:avLst/>
          </a:prstGeom>
          <a:noFill/>
          <a:ln w="0">
            <a:noFill/>
          </a:ln>
        </p:spPr>
      </p:pic>
      <p:sp>
        <p:nvSpPr>
          <p:cNvPr id="46" name="Rectangle 8"/>
          <p:cNvSpPr/>
          <p:nvPr/>
        </p:nvSpPr>
        <p:spPr>
          <a:xfrm>
            <a:off x="739080" y="739440"/>
            <a:ext cx="10709640" cy="537876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47" name="Rectangle 25"/>
          <p:cNvSpPr/>
          <p:nvPr/>
        </p:nvSpPr>
        <p:spPr>
          <a:xfrm>
            <a:off x="1685520" y="2684520"/>
            <a:ext cx="1721160" cy="17366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48" name="Rectangle 27"/>
          <p:cNvSpPr/>
          <p:nvPr/>
        </p:nvSpPr>
        <p:spPr>
          <a:xfrm>
            <a:off x="4057560" y="2684520"/>
            <a:ext cx="1721160" cy="17366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49" name="Rectangle 29"/>
          <p:cNvSpPr/>
          <p:nvPr/>
        </p:nvSpPr>
        <p:spPr>
          <a:xfrm>
            <a:off x="6428880" y="2684520"/>
            <a:ext cx="1721160" cy="17366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50" name="Rectangle 31"/>
          <p:cNvSpPr/>
          <p:nvPr/>
        </p:nvSpPr>
        <p:spPr>
          <a:xfrm>
            <a:off x="8800560" y="2684520"/>
            <a:ext cx="1721160" cy="17366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51" name="PlaceHolder 1"/>
          <p:cNvSpPr>
            <a:spLocks noGrp="1"/>
          </p:cNvSpPr>
          <p:nvPr>
            <p:ph type="ftr" idx="25"/>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52" name="PlaceHolder 2"/>
          <p:cNvSpPr>
            <a:spLocks noGrp="1"/>
          </p:cNvSpPr>
          <p:nvPr>
            <p:ph type="sldNum" idx="26"/>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437F11D8-EEFE-4A80-A928-05326A74E183}"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53" name="PlaceHolder 3"/>
          <p:cNvSpPr>
            <a:spLocks noGrp="1"/>
          </p:cNvSpPr>
          <p:nvPr>
            <p:ph type="dt" idx="27"/>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4" name="Picture 1"/>
          <p:cNvPicPr/>
          <p:nvPr/>
        </p:nvPicPr>
        <p:blipFill>
          <a:blip r:embed="rId3"/>
          <a:stretch/>
        </p:blipFill>
        <p:spPr>
          <a:xfrm>
            <a:off x="0" y="0"/>
            <a:ext cx="12188160" cy="6857280"/>
          </a:xfrm>
          <a:prstGeom prst="rect">
            <a:avLst/>
          </a:prstGeom>
          <a:noFill/>
          <a:ln w="0">
            <a:noFill/>
          </a:ln>
        </p:spPr>
      </p:pic>
      <p:sp>
        <p:nvSpPr>
          <p:cNvPr id="55" name="Rectangle 10"/>
          <p:cNvSpPr/>
          <p:nvPr/>
        </p:nvSpPr>
        <p:spPr>
          <a:xfrm>
            <a:off x="739080" y="739440"/>
            <a:ext cx="10709640" cy="537876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56" name="Rectangle 73"/>
          <p:cNvSpPr/>
          <p:nvPr/>
        </p:nvSpPr>
        <p:spPr>
          <a:xfrm>
            <a:off x="1946520" y="227268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57" name="Rectangle 78"/>
          <p:cNvSpPr/>
          <p:nvPr/>
        </p:nvSpPr>
        <p:spPr>
          <a:xfrm>
            <a:off x="1946520" y="410004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58" name="Rectangle 80"/>
          <p:cNvSpPr/>
          <p:nvPr/>
        </p:nvSpPr>
        <p:spPr>
          <a:xfrm>
            <a:off x="4366080" y="226476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59" name="Rectangle 82"/>
          <p:cNvSpPr/>
          <p:nvPr/>
        </p:nvSpPr>
        <p:spPr>
          <a:xfrm>
            <a:off x="4366080" y="409212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60" name="Rectangle 84"/>
          <p:cNvSpPr/>
          <p:nvPr/>
        </p:nvSpPr>
        <p:spPr>
          <a:xfrm>
            <a:off x="6786000" y="226944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61" name="Rectangle 86"/>
          <p:cNvSpPr/>
          <p:nvPr/>
        </p:nvSpPr>
        <p:spPr>
          <a:xfrm>
            <a:off x="6786000" y="409680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62" name="Rectangle 88"/>
          <p:cNvSpPr/>
          <p:nvPr/>
        </p:nvSpPr>
        <p:spPr>
          <a:xfrm>
            <a:off x="9206280" y="226116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63" name="Rectangle 90"/>
          <p:cNvSpPr/>
          <p:nvPr/>
        </p:nvSpPr>
        <p:spPr>
          <a:xfrm>
            <a:off x="9206280" y="408888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64" name="PlaceHolder 1"/>
          <p:cNvSpPr>
            <a:spLocks noGrp="1"/>
          </p:cNvSpPr>
          <p:nvPr>
            <p:ph type="ftr" idx="28"/>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65" name="PlaceHolder 2"/>
          <p:cNvSpPr>
            <a:spLocks noGrp="1"/>
          </p:cNvSpPr>
          <p:nvPr>
            <p:ph type="sldNum" idx="29"/>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7912A13C-8401-4524-BCF4-4C0DA4645B3A}"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66" name="PlaceHolder 3"/>
          <p:cNvSpPr>
            <a:spLocks noGrp="1"/>
          </p:cNvSpPr>
          <p:nvPr>
            <p:ph type="dt" idx="30"/>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7" name="Picture 1"/>
          <p:cNvPicPr/>
          <p:nvPr/>
        </p:nvPicPr>
        <p:blipFill>
          <a:blip r:embed="rId3"/>
          <a:stretch/>
        </p:blipFill>
        <p:spPr>
          <a:xfrm>
            <a:off x="0" y="0"/>
            <a:ext cx="12188160" cy="6857280"/>
          </a:xfrm>
          <a:prstGeom prst="rect">
            <a:avLst/>
          </a:prstGeom>
          <a:noFill/>
          <a:ln w="0">
            <a:noFill/>
          </a:ln>
        </p:spPr>
      </p:pic>
      <p:sp>
        <p:nvSpPr>
          <p:cNvPr id="68" name="Rectangle 33">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sp>
        <p:nvSpPr>
          <p:cNvPr id="69" name="PlaceHolder 1"/>
          <p:cNvSpPr>
            <a:spLocks noGrp="1"/>
          </p:cNvSpPr>
          <p:nvPr>
            <p:ph type="ftr" idx="31"/>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70" name="PlaceHolder 2"/>
          <p:cNvSpPr>
            <a:spLocks noGrp="1"/>
          </p:cNvSpPr>
          <p:nvPr>
            <p:ph type="sldNum" idx="32"/>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0D142D33-C0A5-4AB7-9652-8D334F7170D7}"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71" name="PlaceHolder 3"/>
          <p:cNvSpPr>
            <a:spLocks noGrp="1"/>
          </p:cNvSpPr>
          <p:nvPr>
            <p:ph type="dt" idx="33"/>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2" name="Picture 1"/>
          <p:cNvPicPr/>
          <p:nvPr/>
        </p:nvPicPr>
        <p:blipFill>
          <a:blip r:embed="rId3"/>
          <a:stretch/>
        </p:blipFill>
        <p:spPr>
          <a:xfrm>
            <a:off x="1440" y="0"/>
            <a:ext cx="12184560" cy="6857280"/>
          </a:xfrm>
          <a:prstGeom prst="rect">
            <a:avLst/>
          </a:prstGeom>
          <a:noFill/>
          <a:ln w="0">
            <a:noFill/>
          </a:ln>
        </p:spPr>
      </p:pic>
      <p:sp>
        <p:nvSpPr>
          <p:cNvPr id="73" name="PlaceHolder 1"/>
          <p:cNvSpPr>
            <a:spLocks noGrp="1"/>
          </p:cNvSpPr>
          <p:nvPr>
            <p:ph type="ftr" idx="34"/>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74" name="PlaceHolder 2"/>
          <p:cNvSpPr>
            <a:spLocks noGrp="1"/>
          </p:cNvSpPr>
          <p:nvPr>
            <p:ph type="sldNum" idx="35"/>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14EC65E0-A63B-449E-A913-B6B3FEF3E0E2}"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75" name="PlaceHolder 3"/>
          <p:cNvSpPr>
            <a:spLocks noGrp="1"/>
          </p:cNvSpPr>
          <p:nvPr>
            <p:ph type="dt" idx="36"/>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
        <p:nvSpPr>
          <p:cNvPr id="76"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uFillTx/>
                <a:latin typeface="Arial"/>
              </a:rPr>
              <a:t>Click to edit the title text format</a:t>
            </a:r>
          </a:p>
        </p:txBody>
      </p:sp>
      <p:sp>
        <p:nvSpPr>
          <p:cNvPr id="77"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uFillTx/>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ftr" idx="37"/>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79" name="PlaceHolder 2"/>
          <p:cNvSpPr>
            <a:spLocks noGrp="1"/>
          </p:cNvSpPr>
          <p:nvPr>
            <p:ph type="sldNum" idx="38"/>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64EBE63D-0130-49FC-BC69-280BFA4186BA}"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80" name="PlaceHolder 3"/>
          <p:cNvSpPr>
            <a:spLocks noGrp="1"/>
          </p:cNvSpPr>
          <p:nvPr>
            <p:ph type="dt" idx="39"/>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 name="PlaceHolder 1"/>
          <p:cNvSpPr>
            <a:spLocks noGrp="1"/>
          </p:cNvSpPr>
          <p:nvPr>
            <p:ph type="ftr" idx="40"/>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FFFFFF"/>
              </a:solidFill>
              <a:uFillTx/>
              <a:latin typeface="Times New Roman"/>
            </a:endParaRPr>
          </a:p>
        </p:txBody>
      </p:sp>
      <p:sp>
        <p:nvSpPr>
          <p:cNvPr id="82" name="PlaceHolder 2"/>
          <p:cNvSpPr>
            <a:spLocks noGrp="1"/>
          </p:cNvSpPr>
          <p:nvPr>
            <p:ph type="sldNum" idx="41"/>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04F4003B-C135-472D-97DC-AB0E69CCF3FF}" type="slidenum">
              <a:rPr lang="en-US" sz="1000" b="0" u="none" strike="noStrike" cap="all" spc="99">
                <a:solidFill>
                  <a:schemeClr val="lt1">
                    <a:lumMod val="95000"/>
                  </a:schemeClr>
                </a:solidFill>
                <a:uFillTx/>
                <a:latin typeface="Posterama"/>
              </a:rPr>
              <a:t>‹#›</a:t>
            </a:fld>
            <a:endParaRPr lang="en-US" sz="1000" b="0" u="none" strike="noStrike">
              <a:solidFill>
                <a:srgbClr val="FFFFFF"/>
              </a:solidFill>
              <a:uFillTx/>
              <a:latin typeface="Times New Roman"/>
            </a:endParaRPr>
          </a:p>
        </p:txBody>
      </p:sp>
      <p:sp>
        <p:nvSpPr>
          <p:cNvPr id="83" name="PlaceHolder 3"/>
          <p:cNvSpPr>
            <a:spLocks noGrp="1"/>
          </p:cNvSpPr>
          <p:nvPr>
            <p:ph type="dt" idx="42"/>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FFFFFF"/>
                </a:solidFill>
                <a:uFillTx/>
                <a:latin typeface="Times New Roman"/>
              </a:defRPr>
            </a:lvl1pPr>
          </a:lstStyle>
          <a:p>
            <a:pPr indent="0">
              <a:buNone/>
            </a:pPr>
            <a:r>
              <a:rPr lang="en-US" sz="1400" b="0" u="none" strike="noStrike">
                <a:solidFill>
                  <a:srgbClr val="FFFFFF"/>
                </a:solidFill>
                <a:uFillTx/>
                <a:latin typeface="Times New Roman"/>
              </a:rPr>
              <a:t>&lt;date/time&gt;</a:t>
            </a:r>
          </a:p>
        </p:txBody>
      </p:sp>
      <p:sp>
        <p:nvSpPr>
          <p:cNvPr id="84"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lgn="ctr">
              <a:buNone/>
            </a:pPr>
            <a:r>
              <a:rPr lang="en-US" sz="4400" b="0" u="none" strike="noStrike">
                <a:solidFill>
                  <a:srgbClr val="FFFFFF"/>
                </a:solidFill>
                <a:uFillTx/>
                <a:latin typeface="Arial"/>
              </a:rPr>
              <a:t>Click to edit the title text format</a:t>
            </a:r>
          </a:p>
        </p:txBody>
      </p:sp>
      <p:sp>
        <p:nvSpPr>
          <p:cNvPr id="85"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u="none" strike="noStrike">
                <a:solidFill>
                  <a:srgbClr val="FFFFFF"/>
                </a:solidFill>
                <a:uFillTx/>
                <a:latin typeface="Arial"/>
              </a:rPr>
              <a:t>Click to edit the outline text format</a:t>
            </a:r>
          </a:p>
          <a:p>
            <a:pPr marL="864000" lvl="1" indent="-324000">
              <a:spcBef>
                <a:spcPts val="1134"/>
              </a:spcBef>
              <a:buClr>
                <a:srgbClr val="FFFFFF"/>
              </a:buClr>
              <a:buSzPct val="75000"/>
              <a:buFont typeface="Symbol" charset="2"/>
              <a:buChar char=""/>
            </a:pPr>
            <a:r>
              <a:rPr lang="en-US" sz="2800" b="0" u="none" strike="noStrike">
                <a:solidFill>
                  <a:srgbClr val="FFFFFF"/>
                </a:solidFill>
                <a:uFillTx/>
                <a:latin typeface="Arial"/>
              </a:rPr>
              <a:t>Second Outline Level</a:t>
            </a:r>
          </a:p>
          <a:p>
            <a:pPr marL="1296000" lvl="2" indent="-288000">
              <a:spcBef>
                <a:spcPts val="850"/>
              </a:spcBef>
              <a:buClr>
                <a:srgbClr val="FFFFFF"/>
              </a:buClr>
              <a:buSzPct val="45000"/>
              <a:buFont typeface="Wingdings" charset="2"/>
              <a:buChar char=""/>
            </a:pPr>
            <a:r>
              <a:rPr lang="en-US" sz="2400" b="0" u="none" strike="noStrike">
                <a:solidFill>
                  <a:srgbClr val="FFFFFF"/>
                </a:solidFill>
                <a:uFillTx/>
                <a:latin typeface="Arial"/>
              </a:rPr>
              <a:t>Third Outline Level</a:t>
            </a:r>
          </a:p>
          <a:p>
            <a:pPr marL="1728000" lvl="3" indent="-216000">
              <a:spcBef>
                <a:spcPts val="567"/>
              </a:spcBef>
              <a:buClr>
                <a:srgbClr val="FFFFFF"/>
              </a:buClr>
              <a:buSzPct val="75000"/>
              <a:buFont typeface="Symbol" charset="2"/>
              <a:buChar char=""/>
            </a:pPr>
            <a:r>
              <a:rPr lang="en-US" sz="2000" b="0" u="none" strike="noStrike">
                <a:solidFill>
                  <a:srgbClr val="FFFFFF"/>
                </a:solidFill>
                <a:uFillTx/>
                <a:latin typeface="Arial"/>
              </a:rPr>
              <a:t>Fourth Outline Level</a:t>
            </a:r>
          </a:p>
          <a:p>
            <a:pPr marL="2160000" lvl="4" indent="-216000">
              <a:spcBef>
                <a:spcPts val="283"/>
              </a:spcBef>
              <a:buClr>
                <a:srgbClr val="FFFFFF"/>
              </a:buClr>
              <a:buSzPct val="45000"/>
              <a:buFont typeface="Wingdings" charset="2"/>
              <a:buChar char=""/>
            </a:pPr>
            <a:r>
              <a:rPr lang="en-US" sz="2000" b="0" u="none" strike="noStrike">
                <a:solidFill>
                  <a:srgbClr val="FFFFFF"/>
                </a:solidFill>
                <a:uFillTx/>
                <a:latin typeface="Arial"/>
              </a:rPr>
              <a:t>Fifth Outline Level</a:t>
            </a:r>
          </a:p>
          <a:p>
            <a:pPr marL="2592000" lvl="5" indent="-216000">
              <a:spcBef>
                <a:spcPts val="283"/>
              </a:spcBef>
              <a:buClr>
                <a:srgbClr val="FFFFFF"/>
              </a:buClr>
              <a:buSzPct val="45000"/>
              <a:buFont typeface="Wingdings" charset="2"/>
              <a:buChar char=""/>
            </a:pPr>
            <a:r>
              <a:rPr lang="en-US" sz="2000" b="0" u="none" strike="noStrike">
                <a:solidFill>
                  <a:srgbClr val="FFFFFF"/>
                </a:solidFill>
                <a:uFillTx/>
                <a:latin typeface="Arial"/>
              </a:rPr>
              <a:t>Sixth Outline Level</a:t>
            </a:r>
          </a:p>
          <a:p>
            <a:pPr marL="3024000" lvl="6" indent="-216000">
              <a:spcBef>
                <a:spcPts val="283"/>
              </a:spcBef>
              <a:buClr>
                <a:srgbClr val="FFFFFF"/>
              </a:buClr>
              <a:buSzPct val="45000"/>
              <a:buFont typeface="Wingdings" charset="2"/>
              <a:buChar char=""/>
            </a:pPr>
            <a:r>
              <a:rPr lang="en-US" sz="2000" b="0" u="none" strike="noStrike">
                <a:solidFill>
                  <a:srgbClr val="FFFFFF"/>
                </a:solidFill>
                <a:uFillTx/>
                <a:latin typeface="Arial"/>
              </a:rPr>
              <a:t>Seventh Outline Level</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7450200" y="1728720"/>
            <a:ext cx="4125600" cy="723960"/>
          </a:xfrm>
          <a:prstGeom prst="rect">
            <a:avLst/>
          </a:prstGeom>
          <a:noFill/>
          <a:ln w="0">
            <a:noFill/>
          </a:ln>
        </p:spPr>
        <p:txBody>
          <a:bodyPr lIns="0" tIns="0" rIns="0" bIns="0" anchor="ctr">
            <a:noAutofit/>
          </a:bodyPr>
          <a:lstStyle/>
          <a:p>
            <a:pPr indent="0">
              <a:buNone/>
            </a:pPr>
            <a:r>
              <a:rPr lang="en-US" sz="1800" b="0" u="none" strike="noStrike">
                <a:solidFill>
                  <a:srgbClr val="FFFFFF"/>
                </a:solidFill>
                <a:uFillTx/>
                <a:latin typeface="Arial"/>
              </a:rPr>
              <a:t>Click to edit the title text format</a:t>
            </a:r>
          </a:p>
        </p:txBody>
      </p:sp>
      <p:sp>
        <p:nvSpPr>
          <p:cNvPr id="89" name="PlaceHolder 2"/>
          <p:cNvSpPr>
            <a:spLocks noGrp="1"/>
          </p:cNvSpPr>
          <p:nvPr>
            <p:ph type="ftr" idx="43"/>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FFFFFF"/>
              </a:solidFill>
              <a:uFillTx/>
              <a:latin typeface="Times New Roman"/>
            </a:endParaRPr>
          </a:p>
        </p:txBody>
      </p:sp>
      <p:sp>
        <p:nvSpPr>
          <p:cNvPr id="90" name="PlaceHolder 3"/>
          <p:cNvSpPr>
            <a:spLocks noGrp="1"/>
          </p:cNvSpPr>
          <p:nvPr>
            <p:ph type="sldNum" idx="44"/>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B8E5A745-38D7-46B8-8091-111657207FC8}" type="slidenum">
              <a:rPr lang="en-US" sz="1000" b="0" u="none" strike="noStrike" cap="all" spc="99">
                <a:solidFill>
                  <a:schemeClr val="lt1">
                    <a:lumMod val="95000"/>
                  </a:schemeClr>
                </a:solidFill>
                <a:uFillTx/>
                <a:latin typeface="Posterama"/>
              </a:rPr>
              <a:t>‹#›</a:t>
            </a:fld>
            <a:endParaRPr lang="en-US" sz="1000" b="0" u="none" strike="noStrike">
              <a:solidFill>
                <a:srgbClr val="FFFFFF"/>
              </a:solidFill>
              <a:uFillTx/>
              <a:latin typeface="Times New Roman"/>
            </a:endParaRPr>
          </a:p>
        </p:txBody>
      </p:sp>
      <p:sp>
        <p:nvSpPr>
          <p:cNvPr id="91" name="PlaceHolder 4"/>
          <p:cNvSpPr>
            <a:spLocks noGrp="1"/>
          </p:cNvSpPr>
          <p:nvPr>
            <p:ph type="dt" idx="45"/>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FFFFFF"/>
                </a:solidFill>
                <a:uFillTx/>
                <a:latin typeface="Times New Roman"/>
              </a:defRPr>
            </a:lvl1pPr>
          </a:lstStyle>
          <a:p>
            <a:pPr indent="0">
              <a:buNone/>
            </a:pPr>
            <a:r>
              <a:rPr lang="en-US" sz="1400" b="0" u="none" strike="noStrike">
                <a:solidFill>
                  <a:srgbClr val="FFFFFF"/>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4" name="Picture 2"/>
          <p:cNvPicPr/>
          <p:nvPr/>
        </p:nvPicPr>
        <p:blipFill>
          <a:blip r:embed="rId3"/>
          <a:stretch/>
        </p:blipFill>
        <p:spPr>
          <a:xfrm>
            <a:off x="0" y="0"/>
            <a:ext cx="12188160" cy="6857280"/>
          </a:xfrm>
          <a:prstGeom prst="rect">
            <a:avLst/>
          </a:prstGeom>
          <a:noFill/>
          <a:ln w="0">
            <a:noFill/>
          </a:ln>
        </p:spPr>
      </p:pic>
      <p:sp>
        <p:nvSpPr>
          <p:cNvPr id="95" name="PlaceHolder 1"/>
          <p:cNvSpPr>
            <a:spLocks noGrp="1"/>
          </p:cNvSpPr>
          <p:nvPr>
            <p:ph type="ftr" idx="46"/>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96" name="PlaceHolder 2"/>
          <p:cNvSpPr>
            <a:spLocks noGrp="1"/>
          </p:cNvSpPr>
          <p:nvPr>
            <p:ph type="sldNum" idx="47"/>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FAF0B07E-82C8-4F19-A3FB-577A90ADB4C8}"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97" name="PlaceHolder 3"/>
          <p:cNvSpPr>
            <a:spLocks noGrp="1"/>
          </p:cNvSpPr>
          <p:nvPr>
            <p:ph type="dt" idx="48"/>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
        <p:nvSpPr>
          <p:cNvPr id="98"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uFillTx/>
                <a:latin typeface="Arial"/>
              </a:rPr>
              <a:t>Click to edit the title text format</a:t>
            </a:r>
          </a:p>
        </p:txBody>
      </p:sp>
      <p:sp>
        <p:nvSpPr>
          <p:cNvPr id="99"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uFillTx/>
                <a:latin typeface="Arial"/>
              </a:rPr>
              <a:t>Seventh Outline Level</a:t>
            </a:r>
          </a:p>
        </p:txBody>
      </p:sp>
    </p:spTree>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0" name="Picture 2"/>
          <p:cNvPicPr/>
          <p:nvPr/>
        </p:nvPicPr>
        <p:blipFill>
          <a:blip r:embed="rId3"/>
          <a:stretch/>
        </p:blipFill>
        <p:spPr>
          <a:xfrm>
            <a:off x="0" y="0"/>
            <a:ext cx="12188160" cy="6857280"/>
          </a:xfrm>
          <a:prstGeom prst="rect">
            <a:avLst/>
          </a:prstGeom>
          <a:noFill/>
          <a:ln w="0">
            <a:noFill/>
          </a:ln>
        </p:spPr>
      </p:pic>
      <p:sp>
        <p:nvSpPr>
          <p:cNvPr id="101" name="PlaceHolder 1"/>
          <p:cNvSpPr>
            <a:spLocks noGrp="1"/>
          </p:cNvSpPr>
          <p:nvPr>
            <p:ph type="ftr" idx="49"/>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102" name="PlaceHolder 2"/>
          <p:cNvSpPr>
            <a:spLocks noGrp="1"/>
          </p:cNvSpPr>
          <p:nvPr>
            <p:ph type="sldNum" idx="50"/>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0A1BC2EA-7BBD-4F6C-9600-0A80DD4A938F}"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103" name="PlaceHolder 3"/>
          <p:cNvSpPr>
            <a:spLocks noGrp="1"/>
          </p:cNvSpPr>
          <p:nvPr>
            <p:ph type="dt" idx="51"/>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4" name="Picture 2"/>
          <p:cNvPicPr/>
          <p:nvPr/>
        </p:nvPicPr>
        <p:blipFill>
          <a:blip r:embed="rId3"/>
          <a:stretch/>
        </p:blipFill>
        <p:spPr>
          <a:xfrm>
            <a:off x="0" y="0"/>
            <a:ext cx="12188160" cy="6857280"/>
          </a:xfrm>
          <a:prstGeom prst="rect">
            <a:avLst/>
          </a:prstGeom>
          <a:noFill/>
          <a:ln w="0">
            <a:noFill/>
          </a:ln>
        </p:spPr>
      </p:pic>
      <p:sp>
        <p:nvSpPr>
          <p:cNvPr id="105" name="PlaceHolder 1"/>
          <p:cNvSpPr>
            <a:spLocks noGrp="1"/>
          </p:cNvSpPr>
          <p:nvPr>
            <p:ph type="ftr" idx="52"/>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106" name="PlaceHolder 2"/>
          <p:cNvSpPr>
            <a:spLocks noGrp="1"/>
          </p:cNvSpPr>
          <p:nvPr>
            <p:ph type="sldNum" idx="53"/>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256296CD-7A01-4519-AA70-4C1CF6101540}"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107" name="PlaceHolder 3"/>
          <p:cNvSpPr>
            <a:spLocks noGrp="1"/>
          </p:cNvSpPr>
          <p:nvPr>
            <p:ph type="dt" idx="54"/>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p:cNvPicPr/>
          <p:nvPr/>
        </p:nvPicPr>
        <p:blipFill>
          <a:blip r:embed="rId3"/>
          <a:stretch/>
        </p:blipFill>
        <p:spPr>
          <a:xfrm>
            <a:off x="1440" y="0"/>
            <a:ext cx="12184560" cy="6857280"/>
          </a:xfrm>
          <a:prstGeom prst="rect">
            <a:avLst/>
          </a:prstGeom>
          <a:noFill/>
          <a:ln w="0">
            <a:noFill/>
          </a:ln>
        </p:spPr>
      </p:pic>
      <p:sp>
        <p:nvSpPr>
          <p:cNvPr id="4" name="PlaceHolder 1"/>
          <p:cNvSpPr>
            <a:spLocks noGrp="1"/>
          </p:cNvSpPr>
          <p:nvPr>
            <p:ph type="ftr" idx="1"/>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 </a:t>
            </a:r>
            <a:endParaRPr lang="en-US" sz="1000" b="0" u="none" strike="noStrike">
              <a:solidFill>
                <a:srgbClr val="000000"/>
              </a:solidFill>
              <a:uFillTx/>
              <a:latin typeface="Times New Roman"/>
            </a:endParaRPr>
          </a:p>
        </p:txBody>
      </p:sp>
      <p:sp>
        <p:nvSpPr>
          <p:cNvPr id="5" name="PlaceHolder 2"/>
          <p:cNvSpPr>
            <a:spLocks noGrp="1"/>
          </p:cNvSpPr>
          <p:nvPr>
            <p:ph type="sldNum" idx="2"/>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DA8182C4-F877-47F0-8305-0FFEBC7CA097}"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6" name="PlaceHolder 3"/>
          <p:cNvSpPr>
            <a:spLocks noGrp="1"/>
          </p:cNvSpPr>
          <p:nvPr>
            <p:ph type="dt" idx="3"/>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 </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8" name="Picture 7"/>
          <p:cNvPicPr/>
          <p:nvPr/>
        </p:nvPicPr>
        <p:blipFill>
          <a:blip r:embed="rId3"/>
          <a:stretch/>
        </p:blipFill>
        <p:spPr>
          <a:xfrm>
            <a:off x="1440" y="0"/>
            <a:ext cx="12184560" cy="6857280"/>
          </a:xfrm>
          <a:prstGeom prst="rect">
            <a:avLst/>
          </a:prstGeom>
          <a:noFill/>
          <a:ln w="0">
            <a:noFill/>
          </a:ln>
        </p:spPr>
      </p:pic>
      <p:sp>
        <p:nvSpPr>
          <p:cNvPr id="109" name="PlaceHolder 1"/>
          <p:cNvSpPr>
            <a:spLocks noGrp="1"/>
          </p:cNvSpPr>
          <p:nvPr>
            <p:ph type="ftr" idx="55"/>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110" name="PlaceHolder 2"/>
          <p:cNvSpPr>
            <a:spLocks noGrp="1"/>
          </p:cNvSpPr>
          <p:nvPr>
            <p:ph type="sldNum" idx="56"/>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DB954A8F-B7F3-4457-B3EE-9E0808A673EC}"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111" name="PlaceHolder 3"/>
          <p:cNvSpPr>
            <a:spLocks noGrp="1"/>
          </p:cNvSpPr>
          <p:nvPr>
            <p:ph type="dt" idx="57"/>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
        <p:nvSpPr>
          <p:cNvPr id="112"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uFillTx/>
                <a:latin typeface="Arial"/>
              </a:rPr>
              <a:t>Click to edit the title text format</a:t>
            </a:r>
          </a:p>
        </p:txBody>
      </p:sp>
      <p:sp>
        <p:nvSpPr>
          <p:cNvPr id="113"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uFillTx/>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4" name="Picture 2"/>
          <p:cNvPicPr/>
          <p:nvPr/>
        </p:nvPicPr>
        <p:blipFill>
          <a:blip r:embed="rId3"/>
          <a:stretch/>
        </p:blipFill>
        <p:spPr>
          <a:xfrm>
            <a:off x="1440" y="0"/>
            <a:ext cx="12184560" cy="6857280"/>
          </a:xfrm>
          <a:prstGeom prst="rect">
            <a:avLst/>
          </a:prstGeom>
          <a:noFill/>
          <a:ln w="0">
            <a:noFill/>
          </a:ln>
        </p:spPr>
      </p:pic>
      <p:sp>
        <p:nvSpPr>
          <p:cNvPr id="115" name="PlaceHolder 1"/>
          <p:cNvSpPr>
            <a:spLocks noGrp="1"/>
          </p:cNvSpPr>
          <p:nvPr>
            <p:ph type="ftr" idx="58"/>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116" name="PlaceHolder 2"/>
          <p:cNvSpPr>
            <a:spLocks noGrp="1"/>
          </p:cNvSpPr>
          <p:nvPr>
            <p:ph type="sldNum" idx="59"/>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E2200565-D7C6-4DAD-A9D4-ED60A090439B}"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117" name="PlaceHolder 3"/>
          <p:cNvSpPr>
            <a:spLocks noGrp="1"/>
          </p:cNvSpPr>
          <p:nvPr>
            <p:ph type="dt" idx="60"/>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
        <p:nvSpPr>
          <p:cNvPr id="118"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uFillTx/>
                <a:latin typeface="Arial"/>
              </a:rPr>
              <a:t>Click to edit the title text format</a:t>
            </a:r>
          </a:p>
        </p:txBody>
      </p:sp>
      <p:sp>
        <p:nvSpPr>
          <p:cNvPr id="119"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uFillTx/>
                <a:latin typeface="Arial"/>
              </a:rPr>
              <a:t>Seventh Outline Level</a:t>
            </a:r>
          </a:p>
        </p:txBody>
      </p:sp>
    </p:spTree>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0" name="Picture 2"/>
          <p:cNvPicPr/>
          <p:nvPr/>
        </p:nvPicPr>
        <p:blipFill>
          <a:blip r:embed="rId3"/>
          <a:stretch/>
        </p:blipFill>
        <p:spPr>
          <a:xfrm>
            <a:off x="1440" y="0"/>
            <a:ext cx="12184560" cy="6857280"/>
          </a:xfrm>
          <a:prstGeom prst="rect">
            <a:avLst/>
          </a:prstGeom>
          <a:noFill/>
          <a:ln w="0">
            <a:noFill/>
          </a:ln>
        </p:spPr>
      </p:pic>
      <p:cxnSp>
        <p:nvCxnSpPr>
          <p:cNvPr id="121" name="Straight Connector 13"/>
          <p:cNvCxnSpPr/>
          <p:nvPr/>
        </p:nvCxnSpPr>
        <p:spPr>
          <a:xfrm>
            <a:off x="832320" y="3939840"/>
            <a:ext cx="2904480" cy="720"/>
          </a:xfrm>
          <a:prstGeom prst="straightConnector1">
            <a:avLst/>
          </a:prstGeom>
          <a:ln w="0">
            <a:solidFill>
              <a:srgbClr val="15C7C7"/>
            </a:solidFill>
          </a:ln>
        </p:spPr>
      </p:cxnSp>
      <p:cxnSp>
        <p:nvCxnSpPr>
          <p:cNvPr id="122" name="Straight Connector 25"/>
          <p:cNvCxnSpPr/>
          <p:nvPr/>
        </p:nvCxnSpPr>
        <p:spPr>
          <a:xfrm>
            <a:off x="4699080" y="3939840"/>
            <a:ext cx="2904480" cy="720"/>
          </a:xfrm>
          <a:prstGeom prst="straightConnector1">
            <a:avLst/>
          </a:prstGeom>
          <a:ln w="0">
            <a:solidFill>
              <a:srgbClr val="15C7C7"/>
            </a:solidFill>
          </a:ln>
        </p:spPr>
      </p:cxnSp>
      <p:cxnSp>
        <p:nvCxnSpPr>
          <p:cNvPr id="123" name="Straight Connector 29"/>
          <p:cNvCxnSpPr/>
          <p:nvPr/>
        </p:nvCxnSpPr>
        <p:spPr>
          <a:xfrm>
            <a:off x="8566200" y="3939840"/>
            <a:ext cx="2904120" cy="720"/>
          </a:xfrm>
          <a:prstGeom prst="straightConnector1">
            <a:avLst/>
          </a:prstGeom>
          <a:ln w="0">
            <a:solidFill>
              <a:srgbClr val="15C7C7"/>
            </a:solidFill>
          </a:ln>
        </p:spPr>
      </p:cxnSp>
      <p:sp>
        <p:nvSpPr>
          <p:cNvPr id="124" name="PlaceHolder 1"/>
          <p:cNvSpPr>
            <a:spLocks noGrp="1"/>
          </p:cNvSpPr>
          <p:nvPr>
            <p:ph type="ftr" idx="61"/>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125" name="PlaceHolder 2"/>
          <p:cNvSpPr>
            <a:spLocks noGrp="1"/>
          </p:cNvSpPr>
          <p:nvPr>
            <p:ph type="sldNum" idx="62"/>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ADCB50A8-2363-41E0-BA91-BE91681A13EA}"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126" name="PlaceHolder 3"/>
          <p:cNvSpPr>
            <a:spLocks noGrp="1"/>
          </p:cNvSpPr>
          <p:nvPr>
            <p:ph type="dt" idx="63"/>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7" name="PlaceHolder 1"/>
          <p:cNvSpPr>
            <a:spLocks noGrp="1"/>
          </p:cNvSpPr>
          <p:nvPr>
            <p:ph type="ftr" idx="64"/>
          </p:nvPr>
        </p:nvSpPr>
        <p:spPr>
          <a:xfrm>
            <a:off x="4037400" y="6356520"/>
            <a:ext cx="4113000" cy="364320"/>
          </a:xfrm>
          <a:prstGeom prst="rect">
            <a:avLst/>
          </a:prstGeom>
          <a:noFill/>
          <a:ln w="0">
            <a:noFill/>
          </a:ln>
        </p:spPr>
        <p:txBody>
          <a:bodyPr lIns="91440" tIns="45720" rIns="91440" bIns="45720" anchor="ctr">
            <a:noAutofit/>
          </a:bodyPr>
          <a:lstStyle>
            <a:lvl1pPr indent="0" algn="ctr">
              <a:lnSpc>
                <a:spcPct val="100000"/>
              </a:lnSpc>
              <a:buNone/>
              <a:tabLst>
                <a:tab pos="0" algn="l"/>
              </a:tabLst>
              <a:defRPr lang="en-US" sz="1400" b="0" u="none" strike="noStrike">
                <a:solidFill>
                  <a:srgbClr val="000000"/>
                </a:solidFill>
                <a:uFillTx/>
                <a:latin typeface="Times New Roman"/>
              </a:defRPr>
            </a:lvl1pPr>
          </a:lstStyle>
          <a:p>
            <a:pPr indent="0" algn="ctr">
              <a:lnSpc>
                <a:spcPct val="100000"/>
              </a:lnSpc>
              <a:buNone/>
              <a:tabLst>
                <a:tab pos="0" algn="l"/>
              </a:tabLst>
            </a:pPr>
            <a:r>
              <a:rPr lang="en-US" sz="1400" b="0" u="none" strike="noStrike">
                <a:solidFill>
                  <a:srgbClr val="000000"/>
                </a:solidFill>
                <a:uFillTx/>
                <a:latin typeface="Times New Roman"/>
              </a:rPr>
              <a:t>&lt;footer&gt;</a:t>
            </a:r>
          </a:p>
        </p:txBody>
      </p:sp>
      <p:sp>
        <p:nvSpPr>
          <p:cNvPr id="128" name="PlaceHolder 2"/>
          <p:cNvSpPr>
            <a:spLocks noGrp="1"/>
          </p:cNvSpPr>
          <p:nvPr>
            <p:ph type="sldNum" idx="65"/>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N" sz="1200" b="0" u="none" strike="noStrike">
                <a:solidFill>
                  <a:schemeClr val="dk1">
                    <a:tint val="75000"/>
                  </a:schemeClr>
                </a:solidFill>
                <a:uFillTx/>
                <a:latin typeface="Calibri"/>
                <a:ea typeface="Arial"/>
              </a:defRPr>
            </a:lvl1pPr>
          </a:lstStyle>
          <a:p>
            <a:pPr indent="0" algn="r" defTabSz="914400">
              <a:lnSpc>
                <a:spcPct val="100000"/>
              </a:lnSpc>
              <a:buNone/>
              <a:tabLst>
                <a:tab pos="0" algn="l"/>
              </a:tabLst>
            </a:pPr>
            <a:fld id="{6D28702C-AC72-48E5-895A-EBAE6B0564DB}" type="slidenum">
              <a:rPr lang="en-IN" sz="1200" b="0" u="none" strike="noStrike">
                <a:solidFill>
                  <a:schemeClr val="dk1">
                    <a:tint val="75000"/>
                  </a:schemeClr>
                </a:solidFill>
                <a:uFillTx/>
                <a:latin typeface="Calibri"/>
                <a:ea typeface="Arial"/>
              </a:rPr>
              <a:t>‹#›</a:t>
            </a:fld>
            <a:endParaRPr lang="en-US" sz="1200" b="0" u="none" strike="noStrike">
              <a:solidFill>
                <a:srgbClr val="000000"/>
              </a:solidFill>
              <a:uFillTx/>
              <a:latin typeface="Times New Roman"/>
            </a:endParaRPr>
          </a:p>
        </p:txBody>
      </p:sp>
      <p:sp>
        <p:nvSpPr>
          <p:cNvPr id="129" name="PlaceHolder 3"/>
          <p:cNvSpPr>
            <a:spLocks noGrp="1"/>
          </p:cNvSpPr>
          <p:nvPr>
            <p:ph type="dt" idx="66"/>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
        <p:nvSpPr>
          <p:cNvPr id="130"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uFillTx/>
                <a:latin typeface="Arial"/>
              </a:rPr>
              <a:t>Click to edit the title text format</a:t>
            </a:r>
          </a:p>
        </p:txBody>
      </p:sp>
      <p:sp>
        <p:nvSpPr>
          <p:cNvPr id="131"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uFillTx/>
                <a:latin typeface="Arial"/>
              </a:rPr>
              <a:t>Seventh Outline Level</a:t>
            </a:r>
          </a:p>
        </p:txBody>
      </p:sp>
    </p:spTree>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 name="PlaceHolder 1"/>
          <p:cNvSpPr>
            <a:spLocks noGrp="1"/>
          </p:cNvSpPr>
          <p:nvPr>
            <p:ph type="dt" idx="67"/>
          </p:nvPr>
        </p:nvSpPr>
        <p:spPr>
          <a:xfrm>
            <a:off x="837720" y="6356520"/>
            <a:ext cx="274212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u="none" strike="noStrike">
                <a:solidFill>
                  <a:schemeClr val="dk1">
                    <a:tint val="75000"/>
                  </a:schemeClr>
                </a:solidFill>
                <a:uFillTx/>
                <a:latin typeface="Calibri"/>
                <a:ea typeface="Arial"/>
              </a:defRPr>
            </a:lvl1pPr>
          </a:lstStyle>
          <a:p>
            <a:pPr indent="0" defTabSz="914400">
              <a:lnSpc>
                <a:spcPct val="100000"/>
              </a:lnSpc>
              <a:buNone/>
            </a:pPr>
            <a:r>
              <a:rPr lang="en-IN" sz="1200" b="0" u="none" strike="noStrike">
                <a:solidFill>
                  <a:schemeClr val="dk1">
                    <a:tint val="75000"/>
                  </a:schemeClr>
                </a:solidFill>
                <a:uFillTx/>
                <a:latin typeface="Calibri"/>
                <a:ea typeface="Arial"/>
              </a:rPr>
              <a:t>&lt;date/time&gt;</a:t>
            </a:r>
            <a:endParaRPr lang="en-US" sz="1200" b="0" u="none" strike="noStrike">
              <a:solidFill>
                <a:srgbClr val="000000"/>
              </a:solidFill>
              <a:uFillTx/>
              <a:latin typeface="Times New Roman"/>
            </a:endParaRPr>
          </a:p>
        </p:txBody>
      </p:sp>
      <p:sp>
        <p:nvSpPr>
          <p:cNvPr id="133" name="PlaceHolder 2"/>
          <p:cNvSpPr>
            <a:spLocks noGrp="1"/>
          </p:cNvSpPr>
          <p:nvPr>
            <p:ph type="ftr" idx="68"/>
          </p:nvPr>
        </p:nvSpPr>
        <p:spPr>
          <a:xfrm>
            <a:off x="4037400" y="6356520"/>
            <a:ext cx="4113360" cy="364680"/>
          </a:xfrm>
          <a:prstGeom prst="rect">
            <a:avLst/>
          </a:prstGeom>
          <a:noFill/>
          <a:ln w="0">
            <a:noFill/>
          </a:ln>
        </p:spPr>
        <p:txBody>
          <a:bodyPr lIns="91440" tIns="45720" rIns="91440" bIns="45720" anchor="ctr">
            <a:noAutofit/>
          </a:bodyPr>
          <a:lstStyle>
            <a:lvl1pPr indent="0" algn="ctr">
              <a:buNone/>
              <a:defRPr lang="en-US" sz="1400" b="0" u="none" strike="noStrike">
                <a:solidFill>
                  <a:srgbClr val="000000"/>
                </a:solidFill>
                <a:uFillTx/>
                <a:latin typeface="Times New Roman"/>
              </a:defRPr>
            </a:lvl1pPr>
          </a:lstStyle>
          <a:p>
            <a:pPr indent="0" algn="ctr">
              <a:buNone/>
            </a:pPr>
            <a:r>
              <a:rPr lang="en-US" sz="1400" b="0" u="none" strike="noStrike">
                <a:solidFill>
                  <a:srgbClr val="000000"/>
                </a:solidFill>
                <a:uFillTx/>
                <a:latin typeface="Times New Roman"/>
              </a:rPr>
              <a:t>&lt;footer&gt;</a:t>
            </a:r>
          </a:p>
        </p:txBody>
      </p:sp>
      <p:sp>
        <p:nvSpPr>
          <p:cNvPr id="134" name="PlaceHolder 3"/>
          <p:cNvSpPr>
            <a:spLocks noGrp="1"/>
          </p:cNvSpPr>
          <p:nvPr>
            <p:ph type="sldNum" idx="69"/>
          </p:nvPr>
        </p:nvSpPr>
        <p:spPr>
          <a:xfrm>
            <a:off x="8607960" y="6356520"/>
            <a:ext cx="274212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u="none" strike="noStrike">
                <a:solidFill>
                  <a:schemeClr val="dk1">
                    <a:tint val="75000"/>
                  </a:schemeClr>
                </a:solidFill>
                <a:uFillTx/>
                <a:latin typeface="Calibri"/>
                <a:ea typeface="Arial"/>
              </a:defRPr>
            </a:lvl1pPr>
          </a:lstStyle>
          <a:p>
            <a:pPr indent="0" algn="r" defTabSz="914400">
              <a:lnSpc>
                <a:spcPct val="100000"/>
              </a:lnSpc>
              <a:buNone/>
            </a:pPr>
            <a:fld id="{79B39172-EF0B-4E0C-897D-715B97E3EA8A}" type="slidenum">
              <a:rPr lang="en-IN" sz="1200" b="0" u="none" strike="noStrike">
                <a:solidFill>
                  <a:schemeClr val="dk1">
                    <a:tint val="75000"/>
                  </a:schemeClr>
                </a:solidFill>
                <a:uFillTx/>
                <a:latin typeface="Calibri"/>
                <a:ea typeface="Arial"/>
              </a:rPr>
              <a:t>‹#›</a:t>
            </a:fld>
            <a:endParaRPr lang="en-US" sz="1200" b="0" u="none" strike="noStrike">
              <a:solidFill>
                <a:srgbClr val="000000"/>
              </a:solidFill>
              <a:uFillTx/>
              <a:latin typeface="Times New Roman"/>
            </a:endParaRPr>
          </a:p>
        </p:txBody>
      </p:sp>
      <p:sp>
        <p:nvSpPr>
          <p:cNvPr id="135"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buNone/>
            </a:pPr>
            <a:r>
              <a:rPr lang="en-US" sz="1800" b="0" u="none" strike="noStrike">
                <a:solidFill>
                  <a:schemeClr val="dk1"/>
                </a:solidFill>
                <a:uFillTx/>
                <a:latin typeface="Calibri"/>
              </a:rPr>
              <a:t>Click to edit the title text format</a:t>
            </a:r>
          </a:p>
        </p:txBody>
      </p:sp>
      <p:sp>
        <p:nvSpPr>
          <p:cNvPr id="136"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uFillTx/>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uFillTx/>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uFillTx/>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uFillTx/>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uFillTx/>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lumMod val="10000"/>
          </a:schemeClr>
        </a:solidFill>
        <a:effectLst/>
      </p:bgPr>
    </p:bg>
    <p:spTree>
      <p:nvGrpSpPr>
        <p:cNvPr id="1" name=""/>
        <p:cNvGrpSpPr/>
        <p:nvPr/>
      </p:nvGrpSpPr>
      <p:grpSpPr>
        <a:xfrm>
          <a:off x="0" y="0"/>
          <a:ext cx="0" cy="0"/>
          <a:chOff x="0" y="0"/>
          <a:chExt cx="0" cy="0"/>
        </a:xfrm>
      </p:grpSpPr>
      <p:sp>
        <p:nvSpPr>
          <p:cNvPr id="7" name="PlaceHolder 1"/>
          <p:cNvSpPr>
            <a:spLocks noGrp="1"/>
          </p:cNvSpPr>
          <p:nvPr>
            <p:ph type="ftr" idx="4"/>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 </a:t>
            </a:r>
            <a:endParaRPr lang="en-US" sz="1000" b="0" u="none" strike="noStrike">
              <a:solidFill>
                <a:srgbClr val="FFFFFF"/>
              </a:solidFill>
              <a:uFillTx/>
              <a:latin typeface="Times New Roman"/>
            </a:endParaRPr>
          </a:p>
        </p:txBody>
      </p:sp>
      <p:sp>
        <p:nvSpPr>
          <p:cNvPr id="8" name="PlaceHolder 2"/>
          <p:cNvSpPr>
            <a:spLocks noGrp="1"/>
          </p:cNvSpPr>
          <p:nvPr>
            <p:ph type="sldNum" idx="5"/>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104836C5-EFAE-42B6-9D68-7123C2C33766}" type="slidenum">
              <a:rPr lang="en-US" sz="1000" b="0" u="none" strike="noStrike" cap="all" spc="99">
                <a:solidFill>
                  <a:schemeClr val="lt1">
                    <a:lumMod val="95000"/>
                  </a:schemeClr>
                </a:solidFill>
                <a:uFillTx/>
                <a:latin typeface="Posterama"/>
              </a:rPr>
              <a:t>‹#›</a:t>
            </a:fld>
            <a:endParaRPr lang="en-US" sz="1000" b="0" u="none" strike="noStrike">
              <a:solidFill>
                <a:srgbClr val="FFFFFF"/>
              </a:solidFill>
              <a:uFillTx/>
              <a:latin typeface="Times New Roman"/>
            </a:endParaRPr>
          </a:p>
        </p:txBody>
      </p:sp>
      <p:sp>
        <p:nvSpPr>
          <p:cNvPr id="9" name="PlaceHolder 3"/>
          <p:cNvSpPr>
            <a:spLocks noGrp="1"/>
          </p:cNvSpPr>
          <p:nvPr>
            <p:ph type="dt" idx="6"/>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FFFFFF"/>
                </a:solidFill>
                <a:uFillTx/>
                <a:latin typeface="Times New Roman"/>
              </a:defRPr>
            </a:lvl1pPr>
          </a:lstStyle>
          <a:p>
            <a:pPr indent="0">
              <a:buNone/>
            </a:pPr>
            <a:r>
              <a:rPr lang="en-US" sz="1400" b="0" u="none" strike="noStrike">
                <a:solidFill>
                  <a:srgbClr val="FFFFFF"/>
                </a:solidFill>
                <a:uFillTx/>
                <a:latin typeface="Times New Roman"/>
              </a:rPr>
              <a:t> </a:t>
            </a:r>
          </a:p>
        </p:txBody>
      </p:sp>
      <p:sp>
        <p:nvSpPr>
          <p:cNvPr id="10"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indent="0" algn="ctr">
              <a:buNone/>
            </a:pPr>
            <a:r>
              <a:rPr lang="en-US" sz="4400" b="0" u="none" strike="noStrike">
                <a:solidFill>
                  <a:srgbClr val="FFFFFF"/>
                </a:solidFill>
                <a:uFillTx/>
                <a:latin typeface="Arial"/>
              </a:rPr>
              <a:t>Click to edit the title text format</a:t>
            </a:r>
          </a:p>
        </p:txBody>
      </p:sp>
      <p:sp>
        <p:nvSpPr>
          <p:cNvPr id="11"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u="none" strike="noStrike">
                <a:solidFill>
                  <a:srgbClr val="FFFFFF"/>
                </a:solidFill>
                <a:uFillTx/>
                <a:latin typeface="Arial"/>
              </a:rPr>
              <a:t>Click to edit the outline text format</a:t>
            </a:r>
          </a:p>
          <a:p>
            <a:pPr marL="864000" lvl="1" indent="-324000">
              <a:spcBef>
                <a:spcPts val="1134"/>
              </a:spcBef>
              <a:buClr>
                <a:srgbClr val="FFFFFF"/>
              </a:buClr>
              <a:buSzPct val="75000"/>
              <a:buFont typeface="Symbol" charset="2"/>
              <a:buChar char=""/>
            </a:pPr>
            <a:r>
              <a:rPr lang="en-US" sz="2800" b="0" u="none" strike="noStrike">
                <a:solidFill>
                  <a:srgbClr val="FFFFFF"/>
                </a:solidFill>
                <a:uFillTx/>
                <a:latin typeface="Arial"/>
              </a:rPr>
              <a:t>Second Outline Level</a:t>
            </a:r>
          </a:p>
          <a:p>
            <a:pPr marL="1296000" lvl="2" indent="-288000">
              <a:spcBef>
                <a:spcPts val="850"/>
              </a:spcBef>
              <a:buClr>
                <a:srgbClr val="FFFFFF"/>
              </a:buClr>
              <a:buSzPct val="45000"/>
              <a:buFont typeface="Wingdings" charset="2"/>
              <a:buChar char=""/>
            </a:pPr>
            <a:r>
              <a:rPr lang="en-US" sz="2400" b="0" u="none" strike="noStrike">
                <a:solidFill>
                  <a:srgbClr val="FFFFFF"/>
                </a:solidFill>
                <a:uFillTx/>
                <a:latin typeface="Arial"/>
              </a:rPr>
              <a:t>Third Outline Level</a:t>
            </a:r>
          </a:p>
          <a:p>
            <a:pPr marL="1728000" lvl="3" indent="-216000">
              <a:spcBef>
                <a:spcPts val="567"/>
              </a:spcBef>
              <a:buClr>
                <a:srgbClr val="FFFFFF"/>
              </a:buClr>
              <a:buSzPct val="75000"/>
              <a:buFont typeface="Symbol" charset="2"/>
              <a:buChar char=""/>
            </a:pPr>
            <a:r>
              <a:rPr lang="en-US" sz="2000" b="0" u="none" strike="noStrike">
                <a:solidFill>
                  <a:srgbClr val="FFFFFF"/>
                </a:solidFill>
                <a:uFillTx/>
                <a:latin typeface="Arial"/>
              </a:rPr>
              <a:t>Fourth Outline Level</a:t>
            </a:r>
          </a:p>
          <a:p>
            <a:pPr marL="2160000" lvl="4" indent="-216000">
              <a:spcBef>
                <a:spcPts val="283"/>
              </a:spcBef>
              <a:buClr>
                <a:srgbClr val="FFFFFF"/>
              </a:buClr>
              <a:buSzPct val="45000"/>
              <a:buFont typeface="Wingdings" charset="2"/>
              <a:buChar char=""/>
            </a:pPr>
            <a:r>
              <a:rPr lang="en-US" sz="2000" b="0" u="none" strike="noStrike">
                <a:solidFill>
                  <a:srgbClr val="FFFFFF"/>
                </a:solidFill>
                <a:uFillTx/>
                <a:latin typeface="Arial"/>
              </a:rPr>
              <a:t>Fifth Outline Level</a:t>
            </a:r>
          </a:p>
          <a:p>
            <a:pPr marL="2592000" lvl="5" indent="-216000">
              <a:spcBef>
                <a:spcPts val="283"/>
              </a:spcBef>
              <a:buClr>
                <a:srgbClr val="FFFFFF"/>
              </a:buClr>
              <a:buSzPct val="45000"/>
              <a:buFont typeface="Wingdings" charset="2"/>
              <a:buChar char=""/>
            </a:pPr>
            <a:r>
              <a:rPr lang="en-US" sz="2000" b="0" u="none" strike="noStrike">
                <a:solidFill>
                  <a:srgbClr val="FFFFFF"/>
                </a:solidFill>
                <a:uFillTx/>
                <a:latin typeface="Arial"/>
              </a:rPr>
              <a:t>Sixth Outline Level</a:t>
            </a:r>
          </a:p>
          <a:p>
            <a:pPr marL="3024000" lvl="6" indent="-216000">
              <a:spcBef>
                <a:spcPts val="283"/>
              </a:spcBef>
              <a:buClr>
                <a:srgbClr val="FFFFFF"/>
              </a:buClr>
              <a:buSzPct val="45000"/>
              <a:buFont typeface="Wingdings" charset="2"/>
              <a:buChar char=""/>
            </a:pPr>
            <a:r>
              <a:rPr lang="en-US" sz="2000" b="0" u="none" strike="noStrike">
                <a:solidFill>
                  <a:srgbClr val="FFFFFF"/>
                </a:solidFill>
                <a:uFillTx/>
                <a:latin typeface="Arial"/>
              </a:rPr>
              <a:t>Seventh Outline Level</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 name="Picture 5"/>
          <p:cNvPicPr/>
          <p:nvPr/>
        </p:nvPicPr>
        <p:blipFill>
          <a:blip r:embed="rId3"/>
          <a:stretch/>
        </p:blipFill>
        <p:spPr>
          <a:xfrm>
            <a:off x="1440" y="0"/>
            <a:ext cx="12184560" cy="6857280"/>
          </a:xfrm>
          <a:prstGeom prst="rect">
            <a:avLst/>
          </a:prstGeom>
          <a:noFill/>
          <a:ln w="0">
            <a:noFill/>
          </a:ln>
        </p:spPr>
      </p:pic>
      <p:sp>
        <p:nvSpPr>
          <p:cNvPr id="13" name="Rectangle 21">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cxnSp>
        <p:nvCxnSpPr>
          <p:cNvPr id="14" name="Straight Connector 15"/>
          <p:cNvCxnSpPr/>
          <p:nvPr/>
        </p:nvCxnSpPr>
        <p:spPr>
          <a:xfrm>
            <a:off x="3757680" y="3713040"/>
            <a:ext cx="4684680" cy="720"/>
          </a:xfrm>
          <a:prstGeom prst="straightConnector1">
            <a:avLst/>
          </a:prstGeom>
          <a:ln w="0">
            <a:solidFill>
              <a:srgbClr val="15C7C7"/>
            </a:solidFill>
          </a:ln>
        </p:spPr>
      </p:cxnSp>
      <p:cxnSp>
        <p:nvCxnSpPr>
          <p:cNvPr id="15" name="Straight Connector 16"/>
          <p:cNvCxnSpPr/>
          <p:nvPr/>
        </p:nvCxnSpPr>
        <p:spPr>
          <a:xfrm flipV="1">
            <a:off x="6091200" y="2030040"/>
            <a:ext cx="5400" cy="3377520"/>
          </a:xfrm>
          <a:prstGeom prst="straightConnector1">
            <a:avLst/>
          </a:prstGeom>
          <a:ln w="0">
            <a:solidFill>
              <a:srgbClr val="15C7C7"/>
            </a:solidFill>
          </a:ln>
        </p:spPr>
      </p:cxnSp>
      <p:sp>
        <p:nvSpPr>
          <p:cNvPr id="16" name="PlaceHolder 1"/>
          <p:cNvSpPr>
            <a:spLocks noGrp="1"/>
          </p:cNvSpPr>
          <p:nvPr>
            <p:ph type="title"/>
          </p:nvPr>
        </p:nvSpPr>
        <p:spPr>
          <a:xfrm>
            <a:off x="7450200" y="1728720"/>
            <a:ext cx="4125600" cy="723960"/>
          </a:xfrm>
          <a:prstGeom prst="rect">
            <a:avLst/>
          </a:prstGeom>
          <a:noFill/>
          <a:ln w="0">
            <a:noFill/>
          </a:ln>
        </p:spPr>
        <p:txBody>
          <a:bodyPr lIns="0" tIns="0" rIns="0" bIns="0" anchor="ctr">
            <a:noAutofit/>
          </a:bodyPr>
          <a:lstStyle/>
          <a:p>
            <a:pPr indent="0">
              <a:buNone/>
            </a:pPr>
            <a:r>
              <a:rPr lang="en-US" sz="1800" b="0" u="none" strike="noStrike">
                <a:solidFill>
                  <a:srgbClr val="000000"/>
                </a:solidFill>
                <a:uFillTx/>
                <a:latin typeface="Arial"/>
              </a:rPr>
              <a:t>Click to edit the title text format</a:t>
            </a:r>
          </a:p>
        </p:txBody>
      </p:sp>
      <p:sp>
        <p:nvSpPr>
          <p:cNvPr id="17" name="PlaceHolder 2"/>
          <p:cNvSpPr>
            <a:spLocks noGrp="1"/>
          </p:cNvSpPr>
          <p:nvPr>
            <p:ph type="ftr" idx="7"/>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 </a:t>
            </a:r>
            <a:endParaRPr lang="en-US" sz="1000" b="0" u="none" strike="noStrike">
              <a:solidFill>
                <a:srgbClr val="000000"/>
              </a:solidFill>
              <a:uFillTx/>
              <a:latin typeface="Times New Roman"/>
            </a:endParaRPr>
          </a:p>
        </p:txBody>
      </p:sp>
      <p:sp>
        <p:nvSpPr>
          <p:cNvPr id="18" name="PlaceHolder 3"/>
          <p:cNvSpPr>
            <a:spLocks noGrp="1"/>
          </p:cNvSpPr>
          <p:nvPr>
            <p:ph type="sldNum" idx="8"/>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3668D7F7-C706-4C5E-9E51-4E54D85E8302}"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19" name="PlaceHolder 4"/>
          <p:cNvSpPr>
            <a:spLocks noGrp="1"/>
          </p:cNvSpPr>
          <p:nvPr>
            <p:ph type="dt" idx="9"/>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 </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 name="Picture 5"/>
          <p:cNvPicPr/>
          <p:nvPr/>
        </p:nvPicPr>
        <p:blipFill>
          <a:blip r:embed="rId3"/>
          <a:stretch/>
        </p:blipFill>
        <p:spPr>
          <a:xfrm>
            <a:off x="1440" y="0"/>
            <a:ext cx="12184560" cy="6857280"/>
          </a:xfrm>
          <a:prstGeom prst="rect">
            <a:avLst/>
          </a:prstGeom>
          <a:noFill/>
          <a:ln w="0">
            <a:noFill/>
          </a:ln>
        </p:spPr>
      </p:pic>
      <p:sp>
        <p:nvSpPr>
          <p:cNvPr id="23" name="Rectangle 21">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u="none" strike="noStrike">
              <a:solidFill>
                <a:schemeClr val="lt1"/>
              </a:solidFill>
              <a:uFillTx/>
              <a:latin typeface="Bierstadt"/>
            </a:endParaRPr>
          </a:p>
        </p:txBody>
      </p:sp>
      <p:cxnSp>
        <p:nvCxnSpPr>
          <p:cNvPr id="24" name="Straight Connector 15"/>
          <p:cNvCxnSpPr/>
          <p:nvPr/>
        </p:nvCxnSpPr>
        <p:spPr>
          <a:xfrm>
            <a:off x="3757680" y="3713040"/>
            <a:ext cx="4684680" cy="720"/>
          </a:xfrm>
          <a:prstGeom prst="straightConnector1">
            <a:avLst/>
          </a:prstGeom>
          <a:ln w="0">
            <a:solidFill>
              <a:srgbClr val="15C7C7"/>
            </a:solidFill>
          </a:ln>
        </p:spPr>
      </p:cxnSp>
      <p:cxnSp>
        <p:nvCxnSpPr>
          <p:cNvPr id="25" name="Straight Connector 16"/>
          <p:cNvCxnSpPr/>
          <p:nvPr/>
        </p:nvCxnSpPr>
        <p:spPr>
          <a:xfrm flipV="1">
            <a:off x="6091200" y="2030040"/>
            <a:ext cx="5400" cy="3377520"/>
          </a:xfrm>
          <a:prstGeom prst="straightConnector1">
            <a:avLst/>
          </a:prstGeom>
          <a:ln w="0">
            <a:solidFill>
              <a:srgbClr val="15C7C7"/>
            </a:solidFill>
          </a:ln>
        </p:spPr>
      </p:cxnSp>
      <p:sp>
        <p:nvSpPr>
          <p:cNvPr id="26" name="PlaceHolder 1"/>
          <p:cNvSpPr>
            <a:spLocks noGrp="1"/>
          </p:cNvSpPr>
          <p:nvPr>
            <p:ph type="ftr" idx="10"/>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 </a:t>
            </a:r>
            <a:endParaRPr lang="en-US" sz="1000" b="0" u="none" strike="noStrike">
              <a:solidFill>
                <a:srgbClr val="000000"/>
              </a:solidFill>
              <a:uFillTx/>
              <a:latin typeface="Times New Roman"/>
            </a:endParaRPr>
          </a:p>
        </p:txBody>
      </p:sp>
      <p:sp>
        <p:nvSpPr>
          <p:cNvPr id="27" name="PlaceHolder 2"/>
          <p:cNvSpPr>
            <a:spLocks noGrp="1"/>
          </p:cNvSpPr>
          <p:nvPr>
            <p:ph type="sldNum" idx="11"/>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1E1F6402-52BD-4B37-A6FF-41DD08243348}"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28" name="PlaceHolder 3"/>
          <p:cNvSpPr>
            <a:spLocks noGrp="1"/>
          </p:cNvSpPr>
          <p:nvPr>
            <p:ph type="dt" idx="12"/>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9" name="Picture 5"/>
          <p:cNvPicPr/>
          <p:nvPr/>
        </p:nvPicPr>
        <p:blipFill>
          <a:blip r:embed="rId3"/>
          <a:stretch/>
        </p:blipFill>
        <p:spPr>
          <a:xfrm>
            <a:off x="0" y="0"/>
            <a:ext cx="12188160" cy="6857280"/>
          </a:xfrm>
          <a:prstGeom prst="rect">
            <a:avLst/>
          </a:prstGeom>
          <a:noFill/>
          <a:ln w="0">
            <a:noFill/>
          </a:ln>
        </p:spPr>
      </p:pic>
      <p:sp>
        <p:nvSpPr>
          <p:cNvPr id="30" name="PlaceHolder 1"/>
          <p:cNvSpPr>
            <a:spLocks noGrp="1"/>
          </p:cNvSpPr>
          <p:nvPr>
            <p:ph type="ftr" idx="13"/>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31" name="PlaceHolder 2"/>
          <p:cNvSpPr>
            <a:spLocks noGrp="1"/>
          </p:cNvSpPr>
          <p:nvPr>
            <p:ph type="sldNum" idx="14"/>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4EB6C70C-78B0-4B72-88A0-B1A310294A45}"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32" name="PlaceHolder 3"/>
          <p:cNvSpPr>
            <a:spLocks noGrp="1"/>
          </p:cNvSpPr>
          <p:nvPr>
            <p:ph type="dt" idx="15"/>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3" name="Picture 1"/>
          <p:cNvPicPr/>
          <p:nvPr/>
        </p:nvPicPr>
        <p:blipFill>
          <a:blip r:embed="rId3"/>
          <a:stretch/>
        </p:blipFill>
        <p:spPr>
          <a:xfrm>
            <a:off x="0" y="0"/>
            <a:ext cx="12188160" cy="6857280"/>
          </a:xfrm>
          <a:prstGeom prst="rect">
            <a:avLst/>
          </a:prstGeom>
          <a:noFill/>
          <a:ln w="0">
            <a:noFill/>
          </a:ln>
        </p:spPr>
      </p:pic>
      <p:sp>
        <p:nvSpPr>
          <p:cNvPr id="34" name="PlaceHolder 1"/>
          <p:cNvSpPr>
            <a:spLocks noGrp="1"/>
          </p:cNvSpPr>
          <p:nvPr>
            <p:ph type="ftr" idx="16"/>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35" name="PlaceHolder 2"/>
          <p:cNvSpPr>
            <a:spLocks noGrp="1"/>
          </p:cNvSpPr>
          <p:nvPr>
            <p:ph type="sldNum" idx="17"/>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39FB5D32-A590-4371-8745-CF31D0B438C8}"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36" name="PlaceHolder 3"/>
          <p:cNvSpPr>
            <a:spLocks noGrp="1"/>
          </p:cNvSpPr>
          <p:nvPr>
            <p:ph type="dt" idx="18"/>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 name="Picture 1"/>
          <p:cNvPicPr/>
          <p:nvPr/>
        </p:nvPicPr>
        <p:blipFill>
          <a:blip r:embed="rId3"/>
          <a:stretch/>
        </p:blipFill>
        <p:spPr>
          <a:xfrm>
            <a:off x="0" y="0"/>
            <a:ext cx="12188160" cy="6857280"/>
          </a:xfrm>
          <a:prstGeom prst="rect">
            <a:avLst/>
          </a:prstGeom>
          <a:noFill/>
          <a:ln w="0">
            <a:noFill/>
          </a:ln>
        </p:spPr>
      </p:pic>
      <p:sp>
        <p:nvSpPr>
          <p:cNvPr id="38" name="PlaceHolder 1"/>
          <p:cNvSpPr>
            <a:spLocks noGrp="1"/>
          </p:cNvSpPr>
          <p:nvPr>
            <p:ph type="ftr" idx="19"/>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39" name="PlaceHolder 2"/>
          <p:cNvSpPr>
            <a:spLocks noGrp="1"/>
          </p:cNvSpPr>
          <p:nvPr>
            <p:ph type="sldNum" idx="20"/>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DDD62819-B9A0-4F52-8813-353AF1A46F37}"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40" name="PlaceHolder 3"/>
          <p:cNvSpPr>
            <a:spLocks noGrp="1"/>
          </p:cNvSpPr>
          <p:nvPr>
            <p:ph type="dt" idx="21"/>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 name="Picture 1"/>
          <p:cNvPicPr/>
          <p:nvPr/>
        </p:nvPicPr>
        <p:blipFill>
          <a:blip r:embed="rId3"/>
          <a:stretch/>
        </p:blipFill>
        <p:spPr>
          <a:xfrm>
            <a:off x="0" y="0"/>
            <a:ext cx="12188160" cy="6857280"/>
          </a:xfrm>
          <a:prstGeom prst="rect">
            <a:avLst/>
          </a:prstGeom>
          <a:noFill/>
          <a:ln w="0">
            <a:noFill/>
          </a:ln>
        </p:spPr>
      </p:pic>
      <p:sp>
        <p:nvSpPr>
          <p:cNvPr id="42" name="PlaceHolder 1"/>
          <p:cNvSpPr>
            <a:spLocks noGrp="1"/>
          </p:cNvSpPr>
          <p:nvPr>
            <p:ph type="ftr" idx="22"/>
          </p:nvPr>
        </p:nvSpPr>
        <p:spPr>
          <a:xfrm>
            <a:off x="4037400" y="6356520"/>
            <a:ext cx="41130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ctr" defTabSz="914400">
              <a:lnSpc>
                <a:spcPct val="100000"/>
              </a:lnSpc>
              <a:buNone/>
              <a:tabLst>
                <a:tab pos="0" algn="l"/>
              </a:tabLst>
            </a:pPr>
            <a:r>
              <a:rPr lang="en-US" sz="1000" b="0" u="none" strike="noStrike" cap="all" spc="99">
                <a:solidFill>
                  <a:schemeClr val="lt1">
                    <a:lumMod val="95000"/>
                  </a:schemeClr>
                </a:solidFill>
                <a:uFillTx/>
                <a:latin typeface="Posterama"/>
              </a:rPr>
              <a:t>&lt;footer&gt;</a:t>
            </a:r>
            <a:endParaRPr lang="en-US" sz="1000" b="0" u="none" strike="noStrike">
              <a:solidFill>
                <a:srgbClr val="000000"/>
              </a:solidFill>
              <a:uFillTx/>
              <a:latin typeface="Times New Roman"/>
            </a:endParaRPr>
          </a:p>
        </p:txBody>
      </p:sp>
      <p:sp>
        <p:nvSpPr>
          <p:cNvPr id="43" name="PlaceHolder 2"/>
          <p:cNvSpPr>
            <a:spLocks noGrp="1"/>
          </p:cNvSpPr>
          <p:nvPr>
            <p:ph type="sldNum" idx="23"/>
          </p:nvPr>
        </p:nvSpPr>
        <p:spPr>
          <a:xfrm>
            <a:off x="8607960" y="6356520"/>
            <a:ext cx="274176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US" sz="1000" b="0" u="none" strike="noStrike" cap="all" spc="99">
                <a:solidFill>
                  <a:schemeClr val="lt1">
                    <a:lumMod val="95000"/>
                  </a:schemeClr>
                </a:solidFill>
                <a:uFillTx/>
                <a:latin typeface="Posterama"/>
              </a:defRPr>
            </a:lvl1pPr>
          </a:lstStyle>
          <a:p>
            <a:pPr indent="0" algn="r" defTabSz="914400">
              <a:lnSpc>
                <a:spcPct val="100000"/>
              </a:lnSpc>
              <a:buNone/>
              <a:tabLst>
                <a:tab pos="0" algn="l"/>
              </a:tabLst>
            </a:pPr>
            <a:fld id="{342C16B1-2317-4845-B1D7-E1F27E0414F3}" type="slidenum">
              <a:rPr lang="en-US" sz="1000" b="0" u="none" strike="noStrike" cap="all" spc="99">
                <a:solidFill>
                  <a:schemeClr val="lt1">
                    <a:lumMod val="95000"/>
                  </a:schemeClr>
                </a:solidFill>
                <a:uFillTx/>
                <a:latin typeface="Posterama"/>
              </a:rPr>
              <a:t>‹#›</a:t>
            </a:fld>
            <a:endParaRPr lang="en-US" sz="1000" b="0" u="none" strike="noStrike">
              <a:solidFill>
                <a:srgbClr val="000000"/>
              </a:solidFill>
              <a:uFillTx/>
              <a:latin typeface="Times New Roman"/>
            </a:endParaRPr>
          </a:p>
        </p:txBody>
      </p:sp>
      <p:sp>
        <p:nvSpPr>
          <p:cNvPr id="44" name="PlaceHolder 3"/>
          <p:cNvSpPr>
            <a:spLocks noGrp="1"/>
          </p:cNvSpPr>
          <p:nvPr>
            <p:ph type="dt" idx="24"/>
          </p:nvPr>
        </p:nvSpPr>
        <p:spPr>
          <a:xfrm>
            <a:off x="837720" y="6356520"/>
            <a:ext cx="2741760" cy="364320"/>
          </a:xfrm>
          <a:prstGeom prst="rect">
            <a:avLst/>
          </a:prstGeom>
          <a:noFill/>
          <a:ln w="0">
            <a:noFill/>
          </a:ln>
        </p:spPr>
        <p:txBody>
          <a:bodyPr lIns="91440" tIns="45720" rIns="91440" bIns="45720" anchor="ctr">
            <a:noAutofit/>
          </a:bodyPr>
          <a:lstStyle>
            <a:lvl1pPr indent="0">
              <a:buNone/>
              <a:defRPr lang="en-US" sz="1400" b="0" u="none" strike="noStrike">
                <a:solidFill>
                  <a:srgbClr val="000000"/>
                </a:solidFill>
                <a:uFillTx/>
                <a:latin typeface="Times New Roman"/>
              </a:defRPr>
            </a:lvl1pPr>
          </a:lstStyle>
          <a:p>
            <a:pPr indent="0">
              <a:buNone/>
            </a:pPr>
            <a:r>
              <a:rPr lang="en-US" sz="1400" b="0" u="none" strike="noStrike">
                <a:solidFill>
                  <a:srgbClr val="000000"/>
                </a:solidFill>
                <a:uFillTx/>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1.xml" /></Relationships>
</file>

<file path=ppt/slides/_rels/slide11.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15.xml" /></Relationships>
</file>

<file path=ppt/slides/_rels/slide2.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13.xml" /></Relationships>
</file>

<file path=ppt/slides/_rels/slide3.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5.xml" /></Relationships>
</file>

<file path=ppt/slides/_rels/slide4.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18.xml" /></Relationships>
</file>

<file path=ppt/slides/_rels/slide5.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6.xml" /></Relationships>
</file>

<file path=ppt/slides/_rels/slide6.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6.xml" /></Relationships>
</file>

<file path=ppt/slides/_rels/slide8.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6.xml" /></Relationships>
</file>

<file path=ppt/slides/_rels/slide9.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icture Placeholder 76" descr="A woman wearing purple glasses showing data"/>
          <p:cNvPicPr/>
          <p:nvPr/>
        </p:nvPicPr>
        <p:blipFill>
          <a:blip r:embed="rId2"/>
          <a:stretch/>
        </p:blipFill>
        <p:spPr>
          <a:xfrm flipH="1">
            <a:off x="228600" y="457200"/>
            <a:ext cx="6822360" cy="5486040"/>
          </a:xfrm>
          <a:prstGeom prst="rect">
            <a:avLst/>
          </a:prstGeom>
          <a:noFill/>
          <a:ln w="0">
            <a:noFill/>
          </a:ln>
        </p:spPr>
      </p:pic>
      <p:sp>
        <p:nvSpPr>
          <p:cNvPr id="138" name="PlaceHolder 1"/>
          <p:cNvSpPr>
            <a:spLocks noGrp="1"/>
          </p:cNvSpPr>
          <p:nvPr>
            <p:ph type="title"/>
          </p:nvPr>
        </p:nvSpPr>
        <p:spPr>
          <a:xfrm>
            <a:off x="6170400" y="2057400"/>
            <a:ext cx="6095160" cy="2003040"/>
          </a:xfrm>
          <a:prstGeom prst="rect">
            <a:avLst/>
          </a:prstGeom>
          <a:solidFill>
            <a:schemeClr val="accent2">
              <a:alpha val="80000"/>
            </a:schemeClr>
          </a:solidFill>
          <a:ln w="0">
            <a:noFill/>
          </a:ln>
        </p:spPr>
        <p:txBody>
          <a:bodyPr lIns="557640" tIns="530280" rIns="91440" bIns="45720" anchor="t">
            <a:noAutofit/>
          </a:bodyPr>
          <a:lstStyle/>
          <a:p>
            <a:pPr indent="0" algn="ctr" defTabSz="914400">
              <a:lnSpc>
                <a:spcPct val="100000"/>
              </a:lnSpc>
              <a:buNone/>
              <a:tabLst>
                <a:tab pos="0" algn="l"/>
              </a:tabLst>
            </a:pPr>
            <a:r>
              <a:rPr lang="en-IN" sz="3600" b="1" u="none" strike="noStrike">
                <a:solidFill>
                  <a:schemeClr val="lt1"/>
                </a:solidFill>
                <a:uFillTx/>
                <a:latin typeface="Montserrat"/>
                <a:ea typeface="Arial"/>
              </a:rPr>
              <a:t>Augmented Reality</a:t>
            </a:r>
            <a:endParaRPr lang="en-US" sz="3600" b="0" u="none" strike="noStrike">
              <a:solidFill>
                <a:srgbClr val="FFFFFF"/>
              </a:solidFill>
              <a:uFillTx/>
              <a:latin typeface="Arial"/>
            </a:endParaRPr>
          </a:p>
        </p:txBody>
      </p:sp>
      <p:sp>
        <p:nvSpPr>
          <p:cNvPr id="139" name="Rectangle 7"/>
          <p:cNvSpPr/>
          <p:nvPr/>
        </p:nvSpPr>
        <p:spPr>
          <a:xfrm>
            <a:off x="0" y="0"/>
            <a:ext cx="12188160" cy="6857280"/>
          </a:xfrm>
          <a:prstGeom prst="rect">
            <a:avLst/>
          </a:prstGeom>
          <a:gradFill rotWithShape="0">
            <a:gsLst>
              <a:gs pos="0">
                <a:srgbClr val="FFFFFF">
                  <a:alpha val="0"/>
                </a:srgbClr>
              </a:gs>
              <a:gs pos="66000">
                <a:srgbClr val="C12393">
                  <a:alpha val="6000"/>
                </a:srgbClr>
              </a:gs>
              <a:gs pos="100000">
                <a:srgbClr val="060C6B"/>
              </a:gs>
            </a:gsLst>
            <a:lin ang="1098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IN" sz="1800" b="0" u="none" strike="noStrike">
              <a:solidFill>
                <a:schemeClr val="lt1"/>
              </a:solidFill>
              <a:uFillTx/>
              <a:latin typeface="Calibri"/>
              <a:ea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Placeholder 20" descr="A woman with VR goggles on her face&#10;"/>
          <p:cNvPicPr/>
          <p:nvPr/>
        </p:nvPicPr>
        <p:blipFill>
          <a:blip r:embed="rId2"/>
          <a:stretch/>
        </p:blipFill>
        <p:spPr>
          <a:xfrm>
            <a:off x="622080" y="730080"/>
            <a:ext cx="6454440" cy="5388120"/>
          </a:xfrm>
          <a:prstGeom prst="rect">
            <a:avLst/>
          </a:prstGeom>
          <a:noFill/>
          <a:ln w="0">
            <a:noFill/>
          </a:ln>
        </p:spPr>
      </p:pic>
      <p:sp>
        <p:nvSpPr>
          <p:cNvPr id="166" name="PlaceHolder 1"/>
          <p:cNvSpPr>
            <a:spLocks noGrp="1"/>
          </p:cNvSpPr>
          <p:nvPr>
            <p:ph/>
          </p:nvPr>
        </p:nvSpPr>
        <p:spPr>
          <a:xfrm>
            <a:off x="7076880" y="2807280"/>
            <a:ext cx="5038560" cy="1764360"/>
          </a:xfrm>
          <a:prstGeom prst="rect">
            <a:avLst/>
          </a:prstGeom>
          <a:noFill/>
          <a:ln w="0">
            <a:noFill/>
          </a:ln>
        </p:spPr>
        <p:txBody>
          <a:bodyPr lIns="91440" tIns="45720" rIns="91440" bIns="45720" anchor="t">
            <a:noAutofit/>
          </a:bodyPr>
          <a:lstStyle/>
          <a:p>
            <a:pPr marL="432000" indent="-324000" defTabSz="914400">
              <a:lnSpc>
                <a:spcPct val="100000"/>
              </a:lnSpc>
              <a:spcAft>
                <a:spcPts val="601"/>
              </a:spcAft>
              <a:buClr>
                <a:srgbClr val="000000"/>
              </a:buClr>
              <a:buSzPct val="45000"/>
              <a:buFont typeface="Wingdings" charset="2"/>
              <a:buChar char=""/>
            </a:pPr>
            <a:r>
              <a:rPr lang="en-US" sz="2200" b="1" u="none" strike="noStrike">
                <a:solidFill>
                  <a:srgbClr val="FFFFD7"/>
                </a:solidFill>
                <a:uFillTx/>
                <a:latin typeface="Montserrat"/>
                <a:ea typeface="Arial"/>
              </a:rPr>
              <a:t>"Augmented reality is the future, and it's going to be here sooner than we think."</a:t>
            </a:r>
            <a:endParaRPr lang="en-US" sz="2200" b="0" u="none" strike="noStrike">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3" presetClass="entr"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 calcmode="lin" valueType="num">
                                      <p:cBhvr additive="repl">
                                        <p:cTn id="7" dur="500" fill="hold"/>
                                        <p:tgtEl>
                                          <p:spTgt spid="166">
                                            <p:txEl>
                                              <p:pRg st="0" end="0"/>
                                            </p:txEl>
                                          </p:spTgt>
                                        </p:tgtEl>
                                        <p:attrNameLst>
                                          <p:attrName>ppt_w</p:attrName>
                                        </p:attrNameLst>
                                      </p:cBhvr>
                                      <p:tavLst>
                                        <p:tav tm="0">
                                          <p:val>
                                            <p:strVal val="0"/>
                                          </p:val>
                                        </p:tav>
                                        <p:tav tm="100000">
                                          <p:val>
                                            <p:strVal val="#ppt_w"/>
                                          </p:val>
                                        </p:tav>
                                      </p:tavLst>
                                    </p:anim>
                                    <p:anim calcmode="lin" valueType="num">
                                      <p:cBhvr additive="repl">
                                        <p:cTn id="8" dur="500" fill="hold"/>
                                        <p:tgtEl>
                                          <p:spTgt spid="166">
                                            <p:txEl>
                                              <p:pRg st="0" end="0"/>
                                            </p:txEl>
                                          </p:spTgt>
                                        </p:tgtEl>
                                        <p:attrNameLst>
                                          <p:attrName>ppt_h</p:attrName>
                                        </p:attrNameLst>
                                      </p:cBhvr>
                                      <p:tavLst>
                                        <p:tav tm="0">
                                          <p:val>
                                            <p:strVal val="0"/>
                                          </p:val>
                                        </p:tav>
                                        <p:tav tm="100000">
                                          <p:val>
                                            <p:strVal val="#ppt_h"/>
                                          </p:val>
                                        </p:tav>
                                      </p:tavLst>
                                    </p:anim>
                                    <p:animEffect transition="in" filter="fade">
                                      <p:cBhvr additive="repl">
                                        <p:cTn id="9" dur="500"/>
                                        <p:tgtEl>
                                          <p:spTgt spid="1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Picture Placeholder 13" descr="A woman with VR goggles on her face&#10;"/>
          <p:cNvPicPr/>
          <p:nvPr/>
        </p:nvPicPr>
        <p:blipFill>
          <a:blip r:embed="rId2"/>
          <a:stretch/>
        </p:blipFill>
        <p:spPr>
          <a:xfrm flipH="1">
            <a:off x="360" y="0"/>
            <a:ext cx="8150400" cy="6857280"/>
          </a:xfrm>
          <a:prstGeom prst="rect">
            <a:avLst/>
          </a:prstGeom>
          <a:noFill/>
          <a:ln w="0">
            <a:noFill/>
          </a:ln>
        </p:spPr>
      </p:pic>
      <p:sp>
        <p:nvSpPr>
          <p:cNvPr id="168" name="PlaceHolder 1"/>
          <p:cNvSpPr>
            <a:spLocks noGrp="1"/>
          </p:cNvSpPr>
          <p:nvPr>
            <p:ph type="title"/>
          </p:nvPr>
        </p:nvSpPr>
        <p:spPr>
          <a:xfrm>
            <a:off x="6855840" y="2971800"/>
            <a:ext cx="4719960" cy="1371240"/>
          </a:xfrm>
          <a:prstGeom prst="rect">
            <a:avLst/>
          </a:prstGeom>
          <a:noFill/>
          <a:ln w="0">
            <a:noFill/>
          </a:ln>
        </p:spPr>
        <p:txBody>
          <a:bodyPr lIns="91440" tIns="45720" rIns="91440" bIns="45720" anchor="t">
            <a:noAutofit/>
          </a:bodyPr>
          <a:lstStyle/>
          <a:p>
            <a:pPr indent="0" defTabSz="914400">
              <a:lnSpc>
                <a:spcPct val="80000"/>
              </a:lnSpc>
              <a:buNone/>
              <a:tabLst>
                <a:tab pos="0" algn="l"/>
              </a:tabLst>
            </a:pPr>
            <a:r>
              <a:rPr lang="en-US" sz="4000" b="0" u="none" strike="noStrike" cap="all" spc="400">
                <a:solidFill>
                  <a:srgbClr val="FFFFFF"/>
                </a:solidFill>
                <a:uFillTx/>
                <a:latin typeface="Posterama Bold"/>
              </a:rPr>
              <a:t>Thank you</a:t>
            </a:r>
            <a:endParaRPr lang="en-US" sz="4000" b="0" u="none" strike="noStrike">
              <a:solidFill>
                <a:srgbClr val="FFFFFF"/>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0" presetClass="entr"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anim calcmode="lin" valueType="num">
                                      <p:cBhvr additive="repl">
                                        <p:cTn id="7" dur="1000" fill="hold"/>
                                        <p:tgtEl>
                                          <p:spTgt spid="168">
                                            <p:txEl>
                                              <p:pRg st="0" end="0"/>
                                            </p:txEl>
                                          </p:spTgt>
                                        </p:tgtEl>
                                        <p:attrNameLst>
                                          <p:attrName>ppt_w</p:attrName>
                                        </p:attrNameLst>
                                      </p:cBhvr>
                                      <p:tavLst>
                                        <p:tav tm="0">
                                          <p:val>
                                            <p:strVal val="#ppt_w+.3"/>
                                          </p:val>
                                        </p:tav>
                                        <p:tav tm="100000">
                                          <p:val>
                                            <p:strVal val="#ppt_w"/>
                                          </p:val>
                                        </p:tav>
                                      </p:tavLst>
                                    </p:anim>
                                    <p:anim calcmode="lin" valueType="num">
                                      <p:cBhvr additive="repl">
                                        <p:cTn id="8" dur="1000" fill="hold"/>
                                        <p:tgtEl>
                                          <p:spTgt spid="168">
                                            <p:txEl>
                                              <p:pRg st="0" end="0"/>
                                            </p:txEl>
                                          </p:spTgt>
                                        </p:tgtEl>
                                        <p:attrNameLst>
                                          <p:attrName>ppt_h</p:attrName>
                                        </p:attrNameLst>
                                      </p:cBhvr>
                                      <p:tavLst>
                                        <p:tav tm="0">
                                          <p:val>
                                            <p:strVal val="#ppt_h"/>
                                          </p:val>
                                        </p:tav>
                                        <p:tav tm="100000">
                                          <p:val>
                                            <p:strVal val="#ppt_h"/>
                                          </p:val>
                                        </p:tav>
                                      </p:tavLst>
                                    </p:anim>
                                    <p:animEffect transition="in" filter="fade">
                                      <p:cBhvr additive="repl">
                                        <p:cTn id="9" dur="1000"/>
                                        <p:tgtEl>
                                          <p:spTgt spid="1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Placeholder 107" descr="A woman with VR goggles on her face&#10;"/>
          <p:cNvPicPr/>
          <p:nvPr/>
        </p:nvPicPr>
        <p:blipFill>
          <a:blip r:embed="rId2"/>
          <a:stretch/>
        </p:blipFill>
        <p:spPr>
          <a:xfrm flipH="1">
            <a:off x="5011920" y="0"/>
            <a:ext cx="7193520" cy="6866640"/>
          </a:xfrm>
          <a:prstGeom prst="rect">
            <a:avLst/>
          </a:prstGeom>
          <a:noFill/>
          <a:ln w="0">
            <a:noFill/>
          </a:ln>
        </p:spPr>
      </p:pic>
      <p:sp>
        <p:nvSpPr>
          <p:cNvPr id="141" name="PlaceHolder 1"/>
          <p:cNvSpPr>
            <a:spLocks noGrp="1"/>
          </p:cNvSpPr>
          <p:nvPr>
            <p:ph type="title"/>
          </p:nvPr>
        </p:nvSpPr>
        <p:spPr>
          <a:xfrm>
            <a:off x="-228240" y="1371600"/>
            <a:ext cx="6017760" cy="4114440"/>
          </a:xfrm>
          <a:prstGeom prst="rect">
            <a:avLst/>
          </a:prstGeom>
          <a:solidFill>
            <a:schemeClr val="accent6">
              <a:alpha val="80000"/>
            </a:schemeClr>
          </a:solidFill>
          <a:ln w="0">
            <a:noFill/>
          </a:ln>
        </p:spPr>
        <p:txBody>
          <a:bodyPr lIns="676800" tIns="795600" rIns="91440" bIns="45720" anchor="t">
            <a:noAutofit/>
          </a:bodyPr>
          <a:lstStyle/>
          <a:p>
            <a:pPr indent="0" defTabSz="914400">
              <a:lnSpc>
                <a:spcPct val="80000"/>
              </a:lnSpc>
              <a:buNone/>
              <a:tabLst>
                <a:tab pos="0" algn="l"/>
              </a:tabLst>
            </a:pPr>
            <a:r>
              <a:rPr lang="en-US" sz="2800" b="0" u="none" strike="noStrike" cap="all" spc="400">
                <a:solidFill>
                  <a:srgbClr val="000000"/>
                </a:solidFill>
                <a:uFillTx/>
                <a:latin typeface="Posterama Bold"/>
              </a:rPr>
              <a:t>Present by:</a:t>
            </a:r>
            <a:br>
              <a:rPr sz="2800"/>
            </a:br>
            <a:endParaRPr lang="en-US" sz="2800" b="0" u="none" strike="noStrike">
              <a:solidFill>
                <a:srgbClr val="000000"/>
              </a:solidFill>
              <a:uFillTx/>
              <a:latin typeface="Arial"/>
            </a:endParaRPr>
          </a:p>
        </p:txBody>
      </p:sp>
      <p:sp>
        <p:nvSpPr>
          <p:cNvPr id="142" name="PlaceHolder 2"/>
          <p:cNvSpPr>
            <a:spLocks noGrp="1"/>
          </p:cNvSpPr>
          <p:nvPr>
            <p:ph/>
          </p:nvPr>
        </p:nvSpPr>
        <p:spPr>
          <a:xfrm>
            <a:off x="228240" y="2971800"/>
            <a:ext cx="5214600" cy="2441880"/>
          </a:xfrm>
          <a:prstGeom prst="rect">
            <a:avLst/>
          </a:prstGeom>
          <a:noFill/>
          <a:ln w="0">
            <a:noFill/>
          </a:ln>
        </p:spPr>
        <p:txBody>
          <a:bodyPr lIns="91440" tIns="45720" rIns="91440" bIns="45720" anchor="t">
            <a:normAutofit/>
          </a:bodyPr>
          <a:lstStyle/>
          <a:p>
            <a:pPr marL="432000" indent="0">
              <a:lnSpc>
                <a:spcPct val="90000"/>
              </a:lnSpc>
              <a:spcBef>
                <a:spcPts val="1417"/>
              </a:spcBef>
              <a:buNone/>
              <a:tabLst>
                <a:tab pos="0" algn="l"/>
              </a:tabLst>
            </a:pPr>
            <a:r>
              <a:rPr lang="en-US" sz="2800" b="0" u="none" strike="noStrike">
                <a:solidFill>
                  <a:schemeClr val="dk1"/>
                </a:solidFill>
                <a:uFillTx/>
                <a:latin typeface="Bierstadt"/>
              </a:rPr>
              <a:t>Mr. Barthasarathy.T</a:t>
            </a:r>
            <a:endParaRPr lang="en-US" sz="2800" b="0" u="none" strike="noStrike">
              <a:solidFill>
                <a:srgbClr val="000000"/>
              </a:solidFill>
              <a:uFillTx/>
              <a:latin typeface="Arial"/>
            </a:endParaRPr>
          </a:p>
          <a:p>
            <a:pPr marL="432000" indent="0">
              <a:lnSpc>
                <a:spcPct val="90000"/>
              </a:lnSpc>
              <a:spcBef>
                <a:spcPts val="1417"/>
              </a:spcBef>
              <a:buNone/>
              <a:tabLst>
                <a:tab pos="0" algn="l"/>
              </a:tabLst>
            </a:pPr>
            <a:r>
              <a:rPr lang="en-US" sz="2800" b="0" u="none" strike="noStrike">
                <a:solidFill>
                  <a:schemeClr val="dk1"/>
                </a:solidFill>
                <a:uFillTx/>
                <a:latin typeface="Bierstadt"/>
              </a:rPr>
              <a:t>Mr.Abinath.T</a:t>
            </a:r>
            <a:endParaRPr lang="en-US" sz="2800" b="0" u="none" strike="noStrike">
              <a:solidFill>
                <a:srgbClr val="000000"/>
              </a:solidFill>
              <a:uFillTx/>
              <a:latin typeface="Arial"/>
            </a:endParaRPr>
          </a:p>
          <a:p>
            <a:pPr marL="432000" indent="0">
              <a:lnSpc>
                <a:spcPct val="90000"/>
              </a:lnSpc>
              <a:spcBef>
                <a:spcPts val="1417"/>
              </a:spcBef>
              <a:buNone/>
              <a:tabLst>
                <a:tab pos="0" algn="l"/>
              </a:tabLst>
            </a:pPr>
            <a:r>
              <a:rPr lang="en-US" sz="2800" b="0" u="none" strike="noStrike">
                <a:solidFill>
                  <a:schemeClr val="dk1"/>
                </a:solidFill>
                <a:uFillTx/>
                <a:latin typeface="Bierstadt"/>
              </a:rPr>
              <a:t>Mr.Aswin Kumar.E</a:t>
            </a:r>
            <a:endParaRPr lang="en-US" sz="2800" b="0" u="none" strike="noStrike">
              <a:solidFill>
                <a:srgbClr val="000000"/>
              </a:solidFill>
              <a:uFillTx/>
              <a:latin typeface="Arial"/>
            </a:endParaRPr>
          </a:p>
          <a:p>
            <a:pPr marL="432000" indent="0">
              <a:lnSpc>
                <a:spcPct val="90000"/>
              </a:lnSpc>
              <a:spcBef>
                <a:spcPts val="1417"/>
              </a:spcBef>
              <a:buNone/>
              <a:tabLst>
                <a:tab pos="0" algn="l"/>
              </a:tabLst>
            </a:pPr>
            <a:r>
              <a:rPr lang="en-US" sz="2800" b="0" u="none" strike="noStrike">
                <a:solidFill>
                  <a:schemeClr val="dk1"/>
                </a:solidFill>
                <a:uFillTx/>
                <a:latin typeface="Bierstadt"/>
              </a:rPr>
              <a:t>Mr.Abinesh Karthick.K</a:t>
            </a:r>
            <a:endParaRPr lang="en-US" sz="2800" b="0" u="none" strike="noStrike">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34" presetClass="entr"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from="(-#ppt_w/2)" to="(#ppt_x)" calcmode="lin" valueType="num">
                                      <p:cBhvr additive="repl">
                                        <p:cTn id="7" dur="600" fill="hold">
                                          <p:stCondLst>
                                            <p:cond delay="0"/>
                                          </p:stCondLst>
                                        </p:cTn>
                                        <p:tgtEl>
                                          <p:spTgt spid="142">
                                            <p:txEl>
                                              <p:pRg st="0" end="0"/>
                                            </p:txEl>
                                          </p:spTgt>
                                        </p:tgtEl>
                                        <p:attrNameLst>
                                          <p:attrName>ppt_x</p:attrName>
                                        </p:attrNameLst>
                                      </p:cBhvr>
                                    </p:anim>
                                    <p:anim from="0" to="-1" calcmode="lin" valueType="num">
                                      <p:cBhvr additive="repl">
                                        <p:cTn id="8" dur="200" autoRev="1" fill="hold">
                                          <p:stCondLst>
                                            <p:cond delay="600"/>
                                          </p:stCondLst>
                                        </p:cTn>
                                        <p:tgtEl>
                                          <p:spTgt spid="142">
                                            <p:txEl>
                                              <p:pRg st="0" end="0"/>
                                            </p:txEl>
                                          </p:spTgt>
                                        </p:tgtEl>
                                        <p:attrNameLst>
                                          <p:attrName>xshear</p:attrName>
                                        </p:attrNameLst>
                                      </p:cBhvr>
                                    </p:anim>
                                    <p:animScale>
                                      <p:cBhvr>
                                        <p:cTn id="9" dur="200" autoRev="1" fill="hold">
                                          <p:stCondLst>
                                            <p:cond delay="600"/>
                                          </p:stCondLst>
                                        </p:cTn>
                                        <p:tgtEl>
                                          <p:spTgt spid="142">
                                            <p:txEl>
                                              <p:pRg st="0" end="0"/>
                                            </p:txEl>
                                          </p:spTgt>
                                        </p:tgtEl>
                                      </p:cBhvr>
                                      <p:from x="100000" y="100000"/>
                                      <p:to x="80000" y="100000"/>
                                    </p:animScale>
                                    <p:anim by="(#ppt_h/3+#ppt_w*0.1)" calcmode="lin" valueType="num">
                                      <p:cBhvr additive="sum">
                                        <p:cTn id="10" dur="200" autoRev="1" fill="hold">
                                          <p:stCondLst>
                                            <p:cond delay="600"/>
                                          </p:stCondLst>
                                        </p:cTn>
                                        <p:tgtEl>
                                          <p:spTgt spid="142">
                                            <p:txEl>
                                              <p:pRg st="0" end="0"/>
                                            </p:txEl>
                                          </p:spTgt>
                                        </p:tgtEl>
                                        <p:attrNameLst>
                                          <p:attrName>ppt_x</p:attrName>
                                        </p:attrNameLst>
                                      </p:cBhvr>
                                    </p:anim>
                                  </p:childTnLst>
                                </p:cTn>
                              </p:par>
                              <p:par>
                                <p:cTn id="11" presetID="34" presetClass="entr" fill="hold" nodeType="withEffect">
                                  <p:stCondLst>
                                    <p:cond delay="0"/>
                                  </p:stCondLst>
                                  <p:childTnLst>
                                    <p:set>
                                      <p:cBhvr>
                                        <p:cTn id="12" dur="1" fill="hold">
                                          <p:stCondLst>
                                            <p:cond delay="0"/>
                                          </p:stCondLst>
                                        </p:cTn>
                                        <p:tgtEl>
                                          <p:spTgt spid="142">
                                            <p:txEl>
                                              <p:pRg st="1" end="1"/>
                                            </p:txEl>
                                          </p:spTgt>
                                        </p:tgtEl>
                                        <p:attrNameLst>
                                          <p:attrName>style.visibility</p:attrName>
                                        </p:attrNameLst>
                                      </p:cBhvr>
                                      <p:to>
                                        <p:strVal val="visible"/>
                                      </p:to>
                                    </p:set>
                                    <p:anim from="(-#ppt_w/2)" to="(#ppt_x)" calcmode="lin" valueType="num">
                                      <p:cBhvr additive="repl">
                                        <p:cTn id="13" dur="600" fill="hold">
                                          <p:stCondLst>
                                            <p:cond delay="0"/>
                                          </p:stCondLst>
                                        </p:cTn>
                                        <p:tgtEl>
                                          <p:spTgt spid="142">
                                            <p:txEl>
                                              <p:pRg st="1" end="1"/>
                                            </p:txEl>
                                          </p:spTgt>
                                        </p:tgtEl>
                                        <p:attrNameLst>
                                          <p:attrName>ppt_x</p:attrName>
                                        </p:attrNameLst>
                                      </p:cBhvr>
                                    </p:anim>
                                    <p:anim from="0" to="-1" calcmode="lin" valueType="num">
                                      <p:cBhvr additive="repl">
                                        <p:cTn id="14" dur="200" autoRev="1" fill="hold">
                                          <p:stCondLst>
                                            <p:cond delay="600"/>
                                          </p:stCondLst>
                                        </p:cTn>
                                        <p:tgtEl>
                                          <p:spTgt spid="142">
                                            <p:txEl>
                                              <p:pRg st="1" end="1"/>
                                            </p:txEl>
                                          </p:spTgt>
                                        </p:tgtEl>
                                        <p:attrNameLst>
                                          <p:attrName>xshear</p:attrName>
                                        </p:attrNameLst>
                                      </p:cBhvr>
                                    </p:anim>
                                    <p:animScale>
                                      <p:cBhvr>
                                        <p:cTn id="15" dur="200" autoRev="1" fill="hold">
                                          <p:stCondLst>
                                            <p:cond delay="600"/>
                                          </p:stCondLst>
                                        </p:cTn>
                                        <p:tgtEl>
                                          <p:spTgt spid="142">
                                            <p:txEl>
                                              <p:pRg st="1" end="1"/>
                                            </p:txEl>
                                          </p:spTgt>
                                        </p:tgtEl>
                                      </p:cBhvr>
                                      <p:from x="100000" y="100000"/>
                                      <p:to x="80000" y="100000"/>
                                    </p:animScale>
                                    <p:anim by="(#ppt_h/3+#ppt_w*0.1)" calcmode="lin" valueType="num">
                                      <p:cBhvr additive="sum">
                                        <p:cTn id="16" dur="200" autoRev="1" fill="hold">
                                          <p:stCondLst>
                                            <p:cond delay="600"/>
                                          </p:stCondLst>
                                        </p:cTn>
                                        <p:tgtEl>
                                          <p:spTgt spid="142">
                                            <p:txEl>
                                              <p:pRg st="1" end="1"/>
                                            </p:txEl>
                                          </p:spTgt>
                                        </p:tgtEl>
                                        <p:attrNameLst>
                                          <p:attrName>ppt_x</p:attrName>
                                        </p:attrNameLst>
                                      </p:cBhvr>
                                    </p:anim>
                                  </p:childTnLst>
                                </p:cTn>
                              </p:par>
                              <p:par>
                                <p:cTn id="17" presetID="34" presetClass="entr" fill="hold" nodeType="withEffect">
                                  <p:stCondLst>
                                    <p:cond delay="0"/>
                                  </p:stCondLst>
                                  <p:childTnLst>
                                    <p:set>
                                      <p:cBhvr>
                                        <p:cTn id="18" dur="1" fill="hold">
                                          <p:stCondLst>
                                            <p:cond delay="0"/>
                                          </p:stCondLst>
                                        </p:cTn>
                                        <p:tgtEl>
                                          <p:spTgt spid="142">
                                            <p:txEl>
                                              <p:pRg st="2" end="2"/>
                                            </p:txEl>
                                          </p:spTgt>
                                        </p:tgtEl>
                                        <p:attrNameLst>
                                          <p:attrName>style.visibility</p:attrName>
                                        </p:attrNameLst>
                                      </p:cBhvr>
                                      <p:to>
                                        <p:strVal val="visible"/>
                                      </p:to>
                                    </p:set>
                                    <p:anim from="(-#ppt_w/2)" to="(#ppt_x)" calcmode="lin" valueType="num">
                                      <p:cBhvr additive="repl">
                                        <p:cTn id="19" dur="600" fill="hold">
                                          <p:stCondLst>
                                            <p:cond delay="0"/>
                                          </p:stCondLst>
                                        </p:cTn>
                                        <p:tgtEl>
                                          <p:spTgt spid="142">
                                            <p:txEl>
                                              <p:pRg st="2" end="2"/>
                                            </p:txEl>
                                          </p:spTgt>
                                        </p:tgtEl>
                                        <p:attrNameLst>
                                          <p:attrName>ppt_x</p:attrName>
                                        </p:attrNameLst>
                                      </p:cBhvr>
                                    </p:anim>
                                    <p:anim from="0" to="-1" calcmode="lin" valueType="num">
                                      <p:cBhvr additive="repl">
                                        <p:cTn id="20" dur="200" autoRev="1" fill="hold">
                                          <p:stCondLst>
                                            <p:cond delay="600"/>
                                          </p:stCondLst>
                                        </p:cTn>
                                        <p:tgtEl>
                                          <p:spTgt spid="142">
                                            <p:txEl>
                                              <p:pRg st="2" end="2"/>
                                            </p:txEl>
                                          </p:spTgt>
                                        </p:tgtEl>
                                        <p:attrNameLst>
                                          <p:attrName>xshear</p:attrName>
                                        </p:attrNameLst>
                                      </p:cBhvr>
                                    </p:anim>
                                    <p:animScale>
                                      <p:cBhvr>
                                        <p:cTn id="21" dur="200" autoRev="1" fill="hold">
                                          <p:stCondLst>
                                            <p:cond delay="600"/>
                                          </p:stCondLst>
                                        </p:cTn>
                                        <p:tgtEl>
                                          <p:spTgt spid="142">
                                            <p:txEl>
                                              <p:pRg st="2" end="2"/>
                                            </p:txEl>
                                          </p:spTgt>
                                        </p:tgtEl>
                                      </p:cBhvr>
                                      <p:from x="100000" y="100000"/>
                                      <p:to x="80000" y="100000"/>
                                    </p:animScale>
                                    <p:anim by="(#ppt_h/3+#ppt_w*0.1)" calcmode="lin" valueType="num">
                                      <p:cBhvr additive="sum">
                                        <p:cTn id="22" dur="200" autoRev="1" fill="hold">
                                          <p:stCondLst>
                                            <p:cond delay="600"/>
                                          </p:stCondLst>
                                        </p:cTn>
                                        <p:tgtEl>
                                          <p:spTgt spid="142">
                                            <p:txEl>
                                              <p:pRg st="2" end="2"/>
                                            </p:txEl>
                                          </p:spTgt>
                                        </p:tgtEl>
                                        <p:attrNameLst>
                                          <p:attrName>ppt_x</p:attrName>
                                        </p:attrNameLst>
                                      </p:cBhvr>
                                    </p:anim>
                                  </p:childTnLst>
                                </p:cTn>
                              </p:par>
                              <p:par>
                                <p:cTn id="23" presetID="34" presetClass="entr" fill="hold" nodeType="withEffect">
                                  <p:stCondLst>
                                    <p:cond delay="0"/>
                                  </p:stCondLst>
                                  <p:childTnLst>
                                    <p:set>
                                      <p:cBhvr>
                                        <p:cTn id="24" dur="1" fill="hold">
                                          <p:stCondLst>
                                            <p:cond delay="0"/>
                                          </p:stCondLst>
                                        </p:cTn>
                                        <p:tgtEl>
                                          <p:spTgt spid="142">
                                            <p:txEl>
                                              <p:pRg st="3" end="3"/>
                                            </p:txEl>
                                          </p:spTgt>
                                        </p:tgtEl>
                                        <p:attrNameLst>
                                          <p:attrName>style.visibility</p:attrName>
                                        </p:attrNameLst>
                                      </p:cBhvr>
                                      <p:to>
                                        <p:strVal val="visible"/>
                                      </p:to>
                                    </p:set>
                                    <p:anim from="(-#ppt_w/2)" to="(#ppt_x)" calcmode="lin" valueType="num">
                                      <p:cBhvr additive="repl">
                                        <p:cTn id="25" dur="600" fill="hold">
                                          <p:stCondLst>
                                            <p:cond delay="0"/>
                                          </p:stCondLst>
                                        </p:cTn>
                                        <p:tgtEl>
                                          <p:spTgt spid="142">
                                            <p:txEl>
                                              <p:pRg st="3" end="3"/>
                                            </p:txEl>
                                          </p:spTgt>
                                        </p:tgtEl>
                                        <p:attrNameLst>
                                          <p:attrName>ppt_x</p:attrName>
                                        </p:attrNameLst>
                                      </p:cBhvr>
                                    </p:anim>
                                    <p:anim from="0" to="-1" calcmode="lin" valueType="num">
                                      <p:cBhvr additive="repl">
                                        <p:cTn id="26" dur="200" autoRev="1" fill="hold">
                                          <p:stCondLst>
                                            <p:cond delay="600"/>
                                          </p:stCondLst>
                                        </p:cTn>
                                        <p:tgtEl>
                                          <p:spTgt spid="142">
                                            <p:txEl>
                                              <p:pRg st="3" end="3"/>
                                            </p:txEl>
                                          </p:spTgt>
                                        </p:tgtEl>
                                        <p:attrNameLst>
                                          <p:attrName>xshear</p:attrName>
                                        </p:attrNameLst>
                                      </p:cBhvr>
                                    </p:anim>
                                    <p:animScale>
                                      <p:cBhvr>
                                        <p:cTn id="27" dur="200" autoRev="1" fill="hold">
                                          <p:stCondLst>
                                            <p:cond delay="600"/>
                                          </p:stCondLst>
                                        </p:cTn>
                                        <p:tgtEl>
                                          <p:spTgt spid="142">
                                            <p:txEl>
                                              <p:pRg st="3" end="3"/>
                                            </p:txEl>
                                          </p:spTgt>
                                        </p:tgtEl>
                                      </p:cBhvr>
                                      <p:from x="100000" y="100000"/>
                                      <p:to x="80000" y="100000"/>
                                    </p:animScale>
                                    <p:anim by="(#ppt_h/3+#ppt_w*0.1)" calcmode="lin" valueType="num">
                                      <p:cBhvr additive="sum">
                                        <p:cTn id="28" dur="200" autoRev="1" fill="hold">
                                          <p:stCondLst>
                                            <p:cond delay="600"/>
                                          </p:stCondLst>
                                        </p:cTn>
                                        <p:tgtEl>
                                          <p:spTgt spid="142">
                                            <p:txEl>
                                              <p:pRg st="3" end="3"/>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Freeform: Shape 14"/>
          <p:cNvSpPr/>
          <p:nvPr/>
        </p:nvSpPr>
        <p:spPr>
          <a:xfrm>
            <a:off x="6408720" y="970920"/>
            <a:ext cx="5779080" cy="5886360"/>
          </a:xfrm>
          <a:custGeom>
            <a:avLst/>
            <a:gdLst>
              <a:gd name="textAreaLeft" fmla="*/ 0 w 5779080"/>
              <a:gd name="textAreaRight" fmla="*/ 5779800 w 5779080"/>
              <a:gd name="textAreaTop" fmla="*/ 0 h 5886360"/>
              <a:gd name="textAreaBottom" fmla="*/ 5887080 h 5886360"/>
            </a:gdLst>
            <a:ahLst/>
            <a:cxnLst/>
            <a:rect l="textAreaLeft" t="textAreaTop" r="textAreaRight" b="textAreaBottom"/>
            <a:pathLst>
              <a:path w="5452150" h="5551714">
                <a:moveTo>
                  <a:pt x="3523920" y="0"/>
                </a:moveTo>
                <a:cubicBezTo>
                  <a:pt x="4132110" y="0"/>
                  <a:pt x="4704314" y="154074"/>
                  <a:pt x="5203629" y="425318"/>
                </a:cubicBezTo>
                <a:lnTo>
                  <a:pt x="5452150" y="576298"/>
                </a:lnTo>
                <a:lnTo>
                  <a:pt x="5452150" y="5551714"/>
                </a:lnTo>
                <a:lnTo>
                  <a:pt x="644856" y="5551714"/>
                </a:lnTo>
                <a:lnTo>
                  <a:pt x="601830" y="5494177"/>
                </a:lnTo>
                <a:cubicBezTo>
                  <a:pt x="221866" y="4931756"/>
                  <a:pt x="0" y="4253748"/>
                  <a:pt x="0" y="3523920"/>
                </a:cubicBezTo>
                <a:cubicBezTo>
                  <a:pt x="0" y="1577713"/>
                  <a:pt x="1577713" y="0"/>
                  <a:pt x="3523920" y="0"/>
                </a:cubicBezTo>
                <a:close/>
              </a:path>
            </a:pathLst>
          </a:custGeom>
          <a:gradFill rotWithShape="0">
            <a:gsLst>
              <a:gs pos="0">
                <a:srgbClr val="6C2861">
                  <a:alpha val="82000"/>
                </a:srgbClr>
              </a:gs>
              <a:gs pos="36000">
                <a:srgbClr val="6C2861">
                  <a:alpha val="94000"/>
                </a:srgbClr>
              </a:gs>
              <a:gs pos="64000">
                <a:srgbClr val="6C2861">
                  <a:alpha val="87000"/>
                </a:srgbClr>
              </a:gs>
              <a:gs pos="100000">
                <a:srgbClr val="060C6B">
                  <a:alpha val="71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IN" sz="1800" b="0" u="none" strike="noStrike">
              <a:solidFill>
                <a:schemeClr val="lt1"/>
              </a:solidFill>
              <a:uFillTx/>
              <a:latin typeface="Calibri"/>
              <a:ea typeface="Arial"/>
            </a:endParaRPr>
          </a:p>
        </p:txBody>
      </p:sp>
      <p:sp>
        <p:nvSpPr>
          <p:cNvPr id="144" name="Rectangle 2"/>
          <p:cNvSpPr/>
          <p:nvPr/>
        </p:nvSpPr>
        <p:spPr>
          <a:xfrm>
            <a:off x="1473840" y="1136520"/>
            <a:ext cx="4780440" cy="1136160"/>
          </a:xfrm>
          <a:prstGeom prst="rect">
            <a:avLst/>
          </a:prstGeom>
          <a:gradFill rotWithShape="0">
            <a:gsLst>
              <a:gs pos="0">
                <a:srgbClr val="6C2861">
                  <a:alpha val="82000"/>
                </a:srgbClr>
              </a:gs>
              <a:gs pos="46816">
                <a:srgbClr val="6C2861">
                  <a:alpha val="94000"/>
                </a:srgbClr>
              </a:gs>
              <a:gs pos="100000">
                <a:srgbClr val="6C2861">
                  <a:alpha val="87000"/>
                </a:srgbClr>
              </a:gs>
              <a:gs pos="100000">
                <a:srgbClr val="060C6B">
                  <a:alpha val="71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IN" sz="1800" b="0" u="none" strike="noStrike">
              <a:solidFill>
                <a:schemeClr val="lt1"/>
              </a:solidFill>
              <a:uFillTx/>
              <a:latin typeface="Calibri"/>
              <a:ea typeface="Arial"/>
            </a:endParaRPr>
          </a:p>
        </p:txBody>
      </p:sp>
      <p:sp>
        <p:nvSpPr>
          <p:cNvPr id="145" name="Freeform: Shape 2"/>
          <p:cNvSpPr/>
          <p:nvPr/>
        </p:nvSpPr>
        <p:spPr>
          <a:xfrm>
            <a:off x="6738120" y="1306440"/>
            <a:ext cx="5450040" cy="5550840"/>
          </a:xfrm>
          <a:custGeom>
            <a:avLst/>
            <a:gdLst>
              <a:gd name="textAreaLeft" fmla="*/ 0 w 5450040"/>
              <a:gd name="textAreaRight" fmla="*/ 5450760 w 5450040"/>
              <a:gd name="textAreaTop" fmla="*/ 0 h 5550840"/>
              <a:gd name="textAreaBottom" fmla="*/ 5551560 h 5550840"/>
            </a:gdLst>
            <a:ahLst/>
            <a:cxnLst/>
            <a:rect l="textAreaLeft" t="textAreaTop" r="textAreaRight" b="textAreaBottom"/>
            <a:pathLst>
              <a:path w="5452150" h="5551714">
                <a:moveTo>
                  <a:pt x="3523920" y="0"/>
                </a:moveTo>
                <a:cubicBezTo>
                  <a:pt x="4132110" y="0"/>
                  <a:pt x="4704314" y="154074"/>
                  <a:pt x="5203629" y="425318"/>
                </a:cubicBezTo>
                <a:lnTo>
                  <a:pt x="5452150" y="576298"/>
                </a:lnTo>
                <a:lnTo>
                  <a:pt x="5452150" y="5551714"/>
                </a:lnTo>
                <a:lnTo>
                  <a:pt x="644856" y="5551714"/>
                </a:lnTo>
                <a:lnTo>
                  <a:pt x="601830" y="5494177"/>
                </a:lnTo>
                <a:cubicBezTo>
                  <a:pt x="221866" y="4931756"/>
                  <a:pt x="0" y="4253748"/>
                  <a:pt x="0" y="3523920"/>
                </a:cubicBezTo>
                <a:cubicBezTo>
                  <a:pt x="0" y="1577713"/>
                  <a:pt x="1577713" y="0"/>
                  <a:pt x="3523920" y="0"/>
                </a:cubicBezTo>
                <a:close/>
              </a:path>
            </a:pathLst>
          </a:custGeom>
          <a:blipFill rotWithShape="0">
            <a:blip r:embed="rId2"/>
            <a:srcRect/>
            <a:stretch/>
          </a:blipFill>
          <a:ln>
            <a:noFill/>
          </a:ln>
          <a:effectLst>
            <a:outerShdw blurRad="50760" dist="37674" dir="13500000" algn="br"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IN" sz="1800" b="0" u="none" strike="noStrike">
              <a:solidFill>
                <a:schemeClr val="lt1"/>
              </a:solidFill>
              <a:uFillTx/>
              <a:latin typeface="Calibri"/>
              <a:ea typeface="Arial"/>
            </a:endParaRPr>
          </a:p>
        </p:txBody>
      </p:sp>
      <p:sp>
        <p:nvSpPr>
          <p:cNvPr id="146" name="TextBox 3"/>
          <p:cNvSpPr/>
          <p:nvPr/>
        </p:nvSpPr>
        <p:spPr>
          <a:xfrm>
            <a:off x="1589760" y="1227960"/>
            <a:ext cx="4548960" cy="9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spcAft>
                <a:spcPts val="601"/>
              </a:spcAft>
            </a:pPr>
            <a:r>
              <a:rPr lang="en-IN" sz="2800" b="1" u="none" strike="noStrike" dirty="0">
                <a:solidFill>
                  <a:schemeClr val="lt1"/>
                </a:solidFill>
                <a:uFillTx/>
                <a:latin typeface="Montserrat"/>
                <a:ea typeface="Arial"/>
              </a:rPr>
              <a:t>Application of Augmented Reality</a:t>
            </a:r>
            <a:endParaRPr lang="en-US" sz="2800" b="0" u="none" strike="noStrike" dirty="0">
              <a:solidFill>
                <a:srgbClr val="000000"/>
              </a:solidFill>
              <a:uFillTx/>
              <a:latin typeface="Arial"/>
            </a:endParaRPr>
          </a:p>
        </p:txBody>
      </p:sp>
      <p:sp>
        <p:nvSpPr>
          <p:cNvPr id="147" name="TextBox 4"/>
          <p:cNvSpPr/>
          <p:nvPr/>
        </p:nvSpPr>
        <p:spPr>
          <a:xfrm>
            <a:off x="1473840" y="2575080"/>
            <a:ext cx="4425120" cy="260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defTabSz="914400">
              <a:lnSpc>
                <a:spcPct val="100000"/>
              </a:lnSpc>
              <a:spcAft>
                <a:spcPts val="601"/>
              </a:spcAft>
              <a:buClr>
                <a:srgbClr val="374151"/>
              </a:buClr>
              <a:buFont typeface="Arial"/>
              <a:buChar char="•"/>
            </a:pPr>
            <a:r>
              <a:rPr lang="en-IN" sz="2000" b="0" u="none" strike="noStrike" dirty="0">
                <a:solidFill>
                  <a:srgbClr val="374151"/>
                </a:solidFill>
                <a:uFillTx/>
                <a:latin typeface="Montserrat"/>
                <a:ea typeface="Arial"/>
              </a:rPr>
              <a:t>Improved learning</a:t>
            </a:r>
            <a:endParaRPr lang="en-US" sz="2000" b="0" u="none" strike="noStrike" dirty="0">
              <a:solidFill>
                <a:srgbClr val="000000"/>
              </a:solidFill>
              <a:uFillTx/>
              <a:latin typeface="Arial"/>
            </a:endParaRPr>
          </a:p>
          <a:p>
            <a:pPr marL="343080" indent="-343080" defTabSz="914400">
              <a:lnSpc>
                <a:spcPct val="100000"/>
              </a:lnSpc>
              <a:spcAft>
                <a:spcPts val="601"/>
              </a:spcAft>
              <a:buClr>
                <a:srgbClr val="374151"/>
              </a:buClr>
              <a:buFont typeface="Arial"/>
              <a:buChar char="•"/>
            </a:pPr>
            <a:r>
              <a:rPr lang="en-IN" sz="2000" b="0" u="none" strike="noStrike" dirty="0">
                <a:solidFill>
                  <a:srgbClr val="374151"/>
                </a:solidFill>
                <a:uFillTx/>
                <a:latin typeface="Montserrat"/>
                <a:ea typeface="Arial"/>
              </a:rPr>
              <a:t>Enhanced user experience</a:t>
            </a:r>
            <a:endParaRPr lang="en-US" sz="2000" b="0" u="none" strike="noStrike" dirty="0">
              <a:solidFill>
                <a:srgbClr val="000000"/>
              </a:solidFill>
              <a:uFillTx/>
              <a:latin typeface="Arial"/>
            </a:endParaRPr>
          </a:p>
          <a:p>
            <a:pPr marL="343080" indent="-343080" defTabSz="914400">
              <a:lnSpc>
                <a:spcPct val="100000"/>
              </a:lnSpc>
              <a:spcAft>
                <a:spcPts val="601"/>
              </a:spcAft>
              <a:buClr>
                <a:srgbClr val="374151"/>
              </a:buClr>
              <a:buFont typeface="Arial"/>
              <a:buChar char="•"/>
            </a:pPr>
            <a:r>
              <a:rPr lang="en-IN" sz="2000" b="0" u="none" strike="noStrike" dirty="0">
                <a:solidFill>
                  <a:srgbClr val="374151"/>
                </a:solidFill>
                <a:uFillTx/>
                <a:latin typeface="Montserrat"/>
                <a:ea typeface="Arial"/>
              </a:rPr>
              <a:t>Increased efficiency</a:t>
            </a:r>
            <a:endParaRPr lang="en-US" sz="2000" b="0" u="none" strike="noStrike" dirty="0">
              <a:solidFill>
                <a:srgbClr val="000000"/>
              </a:solidFill>
              <a:uFillTx/>
              <a:latin typeface="Arial"/>
            </a:endParaRPr>
          </a:p>
          <a:p>
            <a:pPr marL="343080" indent="-343080" defTabSz="914400">
              <a:lnSpc>
                <a:spcPct val="100000"/>
              </a:lnSpc>
              <a:spcAft>
                <a:spcPts val="601"/>
              </a:spcAft>
              <a:buClr>
                <a:srgbClr val="374151"/>
              </a:buClr>
              <a:buFont typeface="Arial"/>
              <a:buChar char="•"/>
            </a:pPr>
            <a:r>
              <a:rPr lang="en-IN" sz="2000" b="0" u="none" strike="noStrike" dirty="0">
                <a:solidFill>
                  <a:srgbClr val="374151"/>
                </a:solidFill>
                <a:uFillTx/>
                <a:latin typeface="Montserrat"/>
                <a:ea typeface="Arial"/>
              </a:rPr>
              <a:t>Cost savings</a:t>
            </a:r>
            <a:endParaRPr lang="en-US" sz="2000" b="0" u="none" strike="noStrike" dirty="0">
              <a:solidFill>
                <a:srgbClr val="000000"/>
              </a:solidFill>
              <a:uFillTx/>
              <a:latin typeface="Arial"/>
            </a:endParaRPr>
          </a:p>
          <a:p>
            <a:pPr marL="343080" indent="-343080" defTabSz="914400">
              <a:lnSpc>
                <a:spcPct val="100000"/>
              </a:lnSpc>
              <a:spcAft>
                <a:spcPts val="601"/>
              </a:spcAft>
              <a:buClr>
                <a:srgbClr val="374151"/>
              </a:buClr>
              <a:buFont typeface="Arial"/>
              <a:buChar char="•"/>
            </a:pPr>
            <a:r>
              <a:rPr lang="en-IN" sz="2000" b="0" u="none" strike="noStrike" dirty="0">
                <a:solidFill>
                  <a:srgbClr val="374151"/>
                </a:solidFill>
                <a:uFillTx/>
                <a:latin typeface="Montserrat"/>
                <a:ea typeface="Arial"/>
              </a:rPr>
              <a:t>Improved customer engagement</a:t>
            </a:r>
            <a:endParaRPr lang="en-US" sz="2000" b="0" u="none" strike="noStrike" dirty="0">
              <a:solidFill>
                <a:srgbClr val="000000"/>
              </a:solidFill>
              <a:uFillTx/>
              <a:latin typeface="Arial"/>
            </a:endParaRPr>
          </a:p>
          <a:p>
            <a:pPr marL="343080" indent="-343080" defTabSz="914400">
              <a:lnSpc>
                <a:spcPct val="100000"/>
              </a:lnSpc>
              <a:spcAft>
                <a:spcPts val="601"/>
              </a:spcAft>
              <a:buClr>
                <a:srgbClr val="374151"/>
              </a:buClr>
              <a:buFont typeface="Arial"/>
              <a:buChar char="•"/>
            </a:pPr>
            <a:r>
              <a:rPr lang="en-IN" sz="2000" b="0" u="none" strike="noStrike" dirty="0">
                <a:solidFill>
                  <a:srgbClr val="374151"/>
                </a:solidFill>
                <a:uFillTx/>
                <a:latin typeface="Montserrat"/>
                <a:ea typeface="Arial"/>
              </a:rPr>
              <a:t>Enhanced safety and security</a:t>
            </a:r>
            <a:endParaRPr lang="en-US" sz="2000" b="0" u="none" strike="noStrike" dirty="0">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fade">
                                      <p:cBhvr additive="repl">
                                        <p:cTn id="7" dur="1000"/>
                                        <p:tgtEl>
                                          <p:spTgt spid="147">
                                            <p:txEl>
                                              <p:pRg st="0" end="0"/>
                                            </p:txEl>
                                          </p:spTgt>
                                        </p:tgtEl>
                                      </p:cBhvr>
                                    </p:animEffect>
                                    <p:anim calcmode="lin" valueType="num">
                                      <p:cBhvr additive="repl">
                                        <p:cTn id="8" dur="1000" fill="hold"/>
                                        <p:tgtEl>
                                          <p:spTgt spid="147">
                                            <p:txEl>
                                              <p:pRg st="0" end="0"/>
                                            </p:txEl>
                                          </p:spTgt>
                                        </p:tgtEl>
                                        <p:attrNameLst>
                                          <p:attrName>ppt_x</p:attrName>
                                        </p:attrNameLst>
                                      </p:cBhvr>
                                      <p:tavLst>
                                        <p:tav tm="0">
                                          <p:val>
                                            <p:strVal val="#ppt_x"/>
                                          </p:val>
                                        </p:tav>
                                        <p:tav tm="100000">
                                          <p:val>
                                            <p:strVal val="#ppt_x"/>
                                          </p:val>
                                        </p:tav>
                                      </p:tavLst>
                                    </p:anim>
                                    <p:anim calcmode="lin" valueType="num">
                                      <p:cBhvr additive="repl">
                                        <p:cTn id="9" dur="1000" fill="hold"/>
                                        <p:tgtEl>
                                          <p:spTgt spid="147">
                                            <p:txEl>
                                              <p:pRg st="0" end="0"/>
                                            </p:txEl>
                                          </p:spTgt>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47">
                                            <p:txEl>
                                              <p:pRg st="1" end="1"/>
                                            </p:txEl>
                                          </p:spTgt>
                                        </p:tgtEl>
                                        <p:attrNameLst>
                                          <p:attrName>style.visibility</p:attrName>
                                        </p:attrNameLst>
                                      </p:cBhvr>
                                      <p:to>
                                        <p:strVal val="visible"/>
                                      </p:to>
                                    </p:set>
                                    <p:animEffect transition="in" filter="fade">
                                      <p:cBhvr additive="repl">
                                        <p:cTn id="12" dur="1000"/>
                                        <p:tgtEl>
                                          <p:spTgt spid="147">
                                            <p:txEl>
                                              <p:pRg st="1" end="1"/>
                                            </p:txEl>
                                          </p:spTgt>
                                        </p:tgtEl>
                                      </p:cBhvr>
                                    </p:animEffect>
                                    <p:anim calcmode="lin" valueType="num">
                                      <p:cBhvr additive="repl">
                                        <p:cTn id="13" dur="1000" fill="hold"/>
                                        <p:tgtEl>
                                          <p:spTgt spid="147">
                                            <p:txEl>
                                              <p:pRg st="1" end="1"/>
                                            </p:txEl>
                                          </p:spTgt>
                                        </p:tgtEl>
                                        <p:attrNameLst>
                                          <p:attrName>ppt_x</p:attrName>
                                        </p:attrNameLst>
                                      </p:cBhvr>
                                      <p:tavLst>
                                        <p:tav tm="0">
                                          <p:val>
                                            <p:strVal val="#ppt_x"/>
                                          </p:val>
                                        </p:tav>
                                        <p:tav tm="100000">
                                          <p:val>
                                            <p:strVal val="#ppt_x"/>
                                          </p:val>
                                        </p:tav>
                                      </p:tavLst>
                                    </p:anim>
                                    <p:anim calcmode="lin" valueType="num">
                                      <p:cBhvr additive="repl">
                                        <p:cTn id="14" dur="1000" fill="hold"/>
                                        <p:tgtEl>
                                          <p:spTgt spid="147">
                                            <p:txEl>
                                              <p:pRg st="1" end="1"/>
                                            </p:txEl>
                                          </p:spTgt>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47">
                                            <p:txEl>
                                              <p:pRg st="2" end="2"/>
                                            </p:txEl>
                                          </p:spTgt>
                                        </p:tgtEl>
                                        <p:attrNameLst>
                                          <p:attrName>style.visibility</p:attrName>
                                        </p:attrNameLst>
                                      </p:cBhvr>
                                      <p:to>
                                        <p:strVal val="visible"/>
                                      </p:to>
                                    </p:set>
                                    <p:animEffect transition="in" filter="fade">
                                      <p:cBhvr additive="repl">
                                        <p:cTn id="17" dur="1000"/>
                                        <p:tgtEl>
                                          <p:spTgt spid="147">
                                            <p:txEl>
                                              <p:pRg st="2" end="2"/>
                                            </p:txEl>
                                          </p:spTgt>
                                        </p:tgtEl>
                                      </p:cBhvr>
                                    </p:animEffect>
                                    <p:anim calcmode="lin" valueType="num">
                                      <p:cBhvr additive="repl">
                                        <p:cTn id="18" dur="1000" fill="hold"/>
                                        <p:tgtEl>
                                          <p:spTgt spid="147">
                                            <p:txEl>
                                              <p:pRg st="2" end="2"/>
                                            </p:txEl>
                                          </p:spTgt>
                                        </p:tgtEl>
                                        <p:attrNameLst>
                                          <p:attrName>ppt_x</p:attrName>
                                        </p:attrNameLst>
                                      </p:cBhvr>
                                      <p:tavLst>
                                        <p:tav tm="0">
                                          <p:val>
                                            <p:strVal val="#ppt_x"/>
                                          </p:val>
                                        </p:tav>
                                        <p:tav tm="100000">
                                          <p:val>
                                            <p:strVal val="#ppt_x"/>
                                          </p:val>
                                        </p:tav>
                                      </p:tavLst>
                                    </p:anim>
                                    <p:anim calcmode="lin" valueType="num">
                                      <p:cBhvr additive="repl">
                                        <p:cTn id="19" dur="1000" fill="hold"/>
                                        <p:tgtEl>
                                          <p:spTgt spid="147">
                                            <p:txEl>
                                              <p:pRg st="2" end="2"/>
                                            </p:txEl>
                                          </p:spTgt>
                                        </p:tgtEl>
                                        <p:attrNameLst>
                                          <p:attrName>ppt_y</p:attrName>
                                        </p:attrNameLst>
                                      </p:cBhvr>
                                      <p:tavLst>
                                        <p:tav tm="0">
                                          <p:val>
                                            <p:strVal val="#ppt_y+.1"/>
                                          </p:val>
                                        </p:tav>
                                        <p:tav tm="100000">
                                          <p:val>
                                            <p:strVal val="#ppt_y"/>
                                          </p:val>
                                        </p:tav>
                                      </p:tavLst>
                                    </p:anim>
                                  </p:childTnLst>
                                </p:cTn>
                              </p:par>
                              <p:par>
                                <p:cTn id="20" presetID="42" presetClass="entr" fill="hold" nodeType="withEffect">
                                  <p:stCondLst>
                                    <p:cond delay="0"/>
                                  </p:stCondLst>
                                  <p:childTnLst>
                                    <p:set>
                                      <p:cBhvr>
                                        <p:cTn id="21" dur="1" fill="hold">
                                          <p:stCondLst>
                                            <p:cond delay="0"/>
                                          </p:stCondLst>
                                        </p:cTn>
                                        <p:tgtEl>
                                          <p:spTgt spid="147">
                                            <p:txEl>
                                              <p:pRg st="3" end="3"/>
                                            </p:txEl>
                                          </p:spTgt>
                                        </p:tgtEl>
                                        <p:attrNameLst>
                                          <p:attrName>style.visibility</p:attrName>
                                        </p:attrNameLst>
                                      </p:cBhvr>
                                      <p:to>
                                        <p:strVal val="visible"/>
                                      </p:to>
                                    </p:set>
                                    <p:animEffect transition="in" filter="fade">
                                      <p:cBhvr additive="repl">
                                        <p:cTn id="22" dur="1000"/>
                                        <p:tgtEl>
                                          <p:spTgt spid="147">
                                            <p:txEl>
                                              <p:pRg st="3" end="3"/>
                                            </p:txEl>
                                          </p:spTgt>
                                        </p:tgtEl>
                                      </p:cBhvr>
                                    </p:animEffect>
                                    <p:anim calcmode="lin" valueType="num">
                                      <p:cBhvr additive="repl">
                                        <p:cTn id="23" dur="1000" fill="hold"/>
                                        <p:tgtEl>
                                          <p:spTgt spid="147">
                                            <p:txEl>
                                              <p:pRg st="3" end="3"/>
                                            </p:txEl>
                                          </p:spTgt>
                                        </p:tgtEl>
                                        <p:attrNameLst>
                                          <p:attrName>ppt_x</p:attrName>
                                        </p:attrNameLst>
                                      </p:cBhvr>
                                      <p:tavLst>
                                        <p:tav tm="0">
                                          <p:val>
                                            <p:strVal val="#ppt_x"/>
                                          </p:val>
                                        </p:tav>
                                        <p:tav tm="100000">
                                          <p:val>
                                            <p:strVal val="#ppt_x"/>
                                          </p:val>
                                        </p:tav>
                                      </p:tavLst>
                                    </p:anim>
                                    <p:anim calcmode="lin" valueType="num">
                                      <p:cBhvr additive="repl">
                                        <p:cTn id="24" dur="1000" fill="hold"/>
                                        <p:tgtEl>
                                          <p:spTgt spid="147">
                                            <p:txEl>
                                              <p:pRg st="3" end="3"/>
                                            </p:txEl>
                                          </p:spTgt>
                                        </p:tgtEl>
                                        <p:attrNameLst>
                                          <p:attrName>ppt_y</p:attrName>
                                        </p:attrNameLst>
                                      </p:cBhvr>
                                      <p:tavLst>
                                        <p:tav tm="0">
                                          <p:val>
                                            <p:strVal val="#ppt_y+.1"/>
                                          </p:val>
                                        </p:tav>
                                        <p:tav tm="100000">
                                          <p:val>
                                            <p:strVal val="#ppt_y"/>
                                          </p:val>
                                        </p:tav>
                                      </p:tavLst>
                                    </p:anim>
                                  </p:childTnLst>
                                </p:cTn>
                              </p:par>
                              <p:par>
                                <p:cTn id="25" presetID="42" presetClass="entr" fill="hold" nodeType="withEffect">
                                  <p:stCondLst>
                                    <p:cond delay="0"/>
                                  </p:stCondLst>
                                  <p:childTnLst>
                                    <p:set>
                                      <p:cBhvr>
                                        <p:cTn id="26" dur="1" fill="hold">
                                          <p:stCondLst>
                                            <p:cond delay="0"/>
                                          </p:stCondLst>
                                        </p:cTn>
                                        <p:tgtEl>
                                          <p:spTgt spid="147">
                                            <p:txEl>
                                              <p:pRg st="4" end="4"/>
                                            </p:txEl>
                                          </p:spTgt>
                                        </p:tgtEl>
                                        <p:attrNameLst>
                                          <p:attrName>style.visibility</p:attrName>
                                        </p:attrNameLst>
                                      </p:cBhvr>
                                      <p:to>
                                        <p:strVal val="visible"/>
                                      </p:to>
                                    </p:set>
                                    <p:animEffect transition="in" filter="fade">
                                      <p:cBhvr additive="repl">
                                        <p:cTn id="27" dur="1000"/>
                                        <p:tgtEl>
                                          <p:spTgt spid="147">
                                            <p:txEl>
                                              <p:pRg st="4" end="4"/>
                                            </p:txEl>
                                          </p:spTgt>
                                        </p:tgtEl>
                                      </p:cBhvr>
                                    </p:animEffect>
                                    <p:anim calcmode="lin" valueType="num">
                                      <p:cBhvr additive="repl">
                                        <p:cTn id="28" dur="1000" fill="hold"/>
                                        <p:tgtEl>
                                          <p:spTgt spid="147">
                                            <p:txEl>
                                              <p:pRg st="4" end="4"/>
                                            </p:txEl>
                                          </p:spTgt>
                                        </p:tgtEl>
                                        <p:attrNameLst>
                                          <p:attrName>ppt_x</p:attrName>
                                        </p:attrNameLst>
                                      </p:cBhvr>
                                      <p:tavLst>
                                        <p:tav tm="0">
                                          <p:val>
                                            <p:strVal val="#ppt_x"/>
                                          </p:val>
                                        </p:tav>
                                        <p:tav tm="100000">
                                          <p:val>
                                            <p:strVal val="#ppt_x"/>
                                          </p:val>
                                        </p:tav>
                                      </p:tavLst>
                                    </p:anim>
                                    <p:anim calcmode="lin" valueType="num">
                                      <p:cBhvr additive="repl">
                                        <p:cTn id="29" dur="1000" fill="hold"/>
                                        <p:tgtEl>
                                          <p:spTgt spid="147">
                                            <p:txEl>
                                              <p:pRg st="4" end="4"/>
                                            </p:txEl>
                                          </p:spTgt>
                                        </p:tgtEl>
                                        <p:attrNameLst>
                                          <p:attrName>ppt_y</p:attrName>
                                        </p:attrNameLst>
                                      </p:cBhvr>
                                      <p:tavLst>
                                        <p:tav tm="0">
                                          <p:val>
                                            <p:strVal val="#ppt_y+.1"/>
                                          </p:val>
                                        </p:tav>
                                        <p:tav tm="100000">
                                          <p:val>
                                            <p:strVal val="#ppt_y"/>
                                          </p:val>
                                        </p:tav>
                                      </p:tavLst>
                                    </p:anim>
                                  </p:childTnLst>
                                </p:cTn>
                              </p:par>
                              <p:par>
                                <p:cTn id="30" presetID="42" presetClass="entr" fill="hold" nodeType="withEffect">
                                  <p:stCondLst>
                                    <p:cond delay="0"/>
                                  </p:stCondLst>
                                  <p:childTnLst>
                                    <p:set>
                                      <p:cBhvr>
                                        <p:cTn id="31" dur="1" fill="hold">
                                          <p:stCondLst>
                                            <p:cond delay="0"/>
                                          </p:stCondLst>
                                        </p:cTn>
                                        <p:tgtEl>
                                          <p:spTgt spid="147">
                                            <p:txEl>
                                              <p:pRg st="5" end="5"/>
                                            </p:txEl>
                                          </p:spTgt>
                                        </p:tgtEl>
                                        <p:attrNameLst>
                                          <p:attrName>style.visibility</p:attrName>
                                        </p:attrNameLst>
                                      </p:cBhvr>
                                      <p:to>
                                        <p:strVal val="visible"/>
                                      </p:to>
                                    </p:set>
                                    <p:animEffect transition="in" filter="fade">
                                      <p:cBhvr additive="repl">
                                        <p:cTn id="32" dur="1000"/>
                                        <p:tgtEl>
                                          <p:spTgt spid="147">
                                            <p:txEl>
                                              <p:pRg st="5" end="5"/>
                                            </p:txEl>
                                          </p:spTgt>
                                        </p:tgtEl>
                                      </p:cBhvr>
                                    </p:animEffect>
                                    <p:anim calcmode="lin" valueType="num">
                                      <p:cBhvr additive="repl">
                                        <p:cTn id="33" dur="1000" fill="hold"/>
                                        <p:tgtEl>
                                          <p:spTgt spid="147">
                                            <p:txEl>
                                              <p:pRg st="5" end="5"/>
                                            </p:txEl>
                                          </p:spTgt>
                                        </p:tgtEl>
                                        <p:attrNameLst>
                                          <p:attrName>ppt_x</p:attrName>
                                        </p:attrNameLst>
                                      </p:cBhvr>
                                      <p:tavLst>
                                        <p:tav tm="0">
                                          <p:val>
                                            <p:strVal val="#ppt_x"/>
                                          </p:val>
                                        </p:tav>
                                        <p:tav tm="100000">
                                          <p:val>
                                            <p:strVal val="#ppt_x"/>
                                          </p:val>
                                        </p:tav>
                                      </p:tavLst>
                                    </p:anim>
                                    <p:anim calcmode="lin" valueType="num">
                                      <p:cBhvr additive="repl">
                                        <p:cTn id="34" dur="1000" fill="hold"/>
                                        <p:tgtEl>
                                          <p:spTgt spid="14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4113360" y="860400"/>
            <a:ext cx="7236360" cy="968040"/>
          </a:xfrm>
          <a:prstGeom prst="rect">
            <a:avLst/>
          </a:prstGeom>
          <a:noFill/>
          <a:ln w="0">
            <a:noFill/>
          </a:ln>
        </p:spPr>
        <p:txBody>
          <a:bodyPr lIns="91440" tIns="45720" rIns="91440" bIns="45720" anchor="t">
            <a:normAutofit/>
          </a:bodyPr>
          <a:lstStyle/>
          <a:p>
            <a:pPr indent="0" defTabSz="914400">
              <a:lnSpc>
                <a:spcPct val="100000"/>
              </a:lnSpc>
              <a:buNone/>
              <a:tabLst>
                <a:tab pos="0" algn="l"/>
              </a:tabLst>
            </a:pPr>
            <a:r>
              <a:rPr lang="en-US" sz="2800" b="0" u="none" strike="noStrike" cap="all" spc="400">
                <a:solidFill>
                  <a:schemeClr val="accent5"/>
                </a:solidFill>
                <a:uFillTx/>
                <a:latin typeface="Posterama Bold"/>
              </a:rPr>
              <a:t>FIELD OF VIEW (FoV) in vr</a:t>
            </a:r>
            <a:endParaRPr lang="en-US" sz="2800" b="0" u="none" strike="noStrike">
              <a:solidFill>
                <a:srgbClr val="000000"/>
              </a:solidFill>
              <a:uFillTx/>
              <a:latin typeface="Arial"/>
            </a:endParaRPr>
          </a:p>
        </p:txBody>
      </p:sp>
      <p:pic>
        <p:nvPicPr>
          <p:cNvPr id="149" name="Picture Placeholder 51" descr="A close up of a person wearing glasses and the measurements of the eyes"/>
          <p:cNvPicPr/>
          <p:nvPr/>
        </p:nvPicPr>
        <p:blipFill>
          <a:blip r:embed="rId2"/>
          <a:stretch/>
        </p:blipFill>
        <p:spPr>
          <a:xfrm flipH="1">
            <a:off x="360" y="0"/>
            <a:ext cx="3885840" cy="6857640"/>
          </a:xfrm>
          <a:prstGeom prst="rect">
            <a:avLst/>
          </a:prstGeom>
          <a:noFill/>
          <a:ln w="0">
            <a:noFill/>
          </a:ln>
        </p:spPr>
      </p:pic>
      <p:sp>
        <p:nvSpPr>
          <p:cNvPr id="150" name="PlaceHolder 2"/>
          <p:cNvSpPr>
            <a:spLocks noGrp="1"/>
          </p:cNvSpPr>
          <p:nvPr>
            <p:ph/>
          </p:nvPr>
        </p:nvSpPr>
        <p:spPr>
          <a:xfrm>
            <a:off x="4113360" y="2057400"/>
            <a:ext cx="7769880" cy="3885840"/>
          </a:xfrm>
          <a:prstGeom prst="rect">
            <a:avLst/>
          </a:prstGeom>
          <a:noFill/>
          <a:ln w="0">
            <a:noFill/>
          </a:ln>
        </p:spPr>
        <p:txBody>
          <a:bodyPr lIns="91440" tIns="45720" rIns="91440" bIns="45720" anchor="t">
            <a:normAutofit/>
          </a:bodyPr>
          <a:lstStyle/>
          <a:p>
            <a:pPr indent="0" defTabSz="914400">
              <a:lnSpc>
                <a:spcPct val="114000"/>
              </a:lnSpc>
              <a:buNone/>
              <a:tabLst>
                <a:tab pos="0" algn="l"/>
              </a:tabLst>
            </a:pPr>
            <a:r>
              <a:rPr lang="en-US" sz="2800" b="0" u="none" strike="noStrike">
                <a:solidFill>
                  <a:schemeClr val="lt1"/>
                </a:solidFill>
                <a:uFillTx/>
                <a:latin typeface="Bierstadt"/>
              </a:rPr>
              <a:t>The FoV in VR headsets mimics the natural human field of view typically, around 100-110 degrees or more to cover most of what our eyes can see</a:t>
            </a:r>
            <a:endParaRPr lang="en-US" sz="2800" b="0" u="none" strike="noStrike">
              <a:solidFill>
                <a:srgbClr val="000000"/>
              </a:solidFill>
              <a:uFillTx/>
              <a:latin typeface="Arial"/>
            </a:endParaRPr>
          </a:p>
          <a:p>
            <a:pPr indent="0" defTabSz="914400">
              <a:lnSpc>
                <a:spcPct val="114000"/>
              </a:lnSpc>
              <a:buNone/>
              <a:tabLst>
                <a:tab pos="0" algn="l"/>
              </a:tabLst>
            </a:pPr>
            <a:r>
              <a:rPr lang="en-US" sz="2800" b="0" u="none" strike="noStrike">
                <a:solidFill>
                  <a:schemeClr val="lt1"/>
                </a:solidFill>
                <a:uFillTx/>
                <a:latin typeface="Bierstadt"/>
              </a:rPr>
              <a:t>This immersion makes to feel like digital environment surrounds you </a:t>
            </a:r>
            <a:endParaRPr lang="en-US" sz="2800" b="0" u="none" strike="noStrike">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animEffect transition="in" filter="fade">
                                      <p:cBhvr additive="repl">
                                        <p:cTn id="7" dur="1000"/>
                                        <p:tgtEl>
                                          <p:spTgt spid="150">
                                            <p:txEl>
                                              <p:pRg st="0" end="0"/>
                                            </p:txEl>
                                          </p:spTgt>
                                        </p:tgtEl>
                                      </p:cBhvr>
                                    </p:animEffect>
                                    <p:anim calcmode="lin" valueType="num">
                                      <p:cBhvr additive="repl">
                                        <p:cTn id="8" dur="1000" fill="hold"/>
                                        <p:tgtEl>
                                          <p:spTgt spid="150">
                                            <p:txEl>
                                              <p:pRg st="0" end="0"/>
                                            </p:txEl>
                                          </p:spTgt>
                                        </p:tgtEl>
                                        <p:attrNameLst>
                                          <p:attrName>ppt_x</p:attrName>
                                        </p:attrNameLst>
                                      </p:cBhvr>
                                      <p:tavLst>
                                        <p:tav tm="0">
                                          <p:val>
                                            <p:strVal val="#ppt_x"/>
                                          </p:val>
                                        </p:tav>
                                        <p:tav tm="100000">
                                          <p:val>
                                            <p:strVal val="#ppt_x"/>
                                          </p:val>
                                        </p:tav>
                                      </p:tavLst>
                                    </p:anim>
                                    <p:anim calcmode="lin" valueType="num">
                                      <p:cBhvr additive="repl">
                                        <p:cTn id="9" dur="1000" fill="hold"/>
                                        <p:tgtEl>
                                          <p:spTgt spid="150">
                                            <p:txEl>
                                              <p:pRg st="0" end="0"/>
                                            </p:txEl>
                                          </p:spTgt>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50">
                                            <p:txEl>
                                              <p:pRg st="1" end="1"/>
                                            </p:txEl>
                                          </p:spTgt>
                                        </p:tgtEl>
                                        <p:attrNameLst>
                                          <p:attrName>style.visibility</p:attrName>
                                        </p:attrNameLst>
                                      </p:cBhvr>
                                      <p:to>
                                        <p:strVal val="visible"/>
                                      </p:to>
                                    </p:set>
                                    <p:animEffect transition="in" filter="fade">
                                      <p:cBhvr additive="repl">
                                        <p:cTn id="12" dur="1000"/>
                                        <p:tgtEl>
                                          <p:spTgt spid="150">
                                            <p:txEl>
                                              <p:pRg st="1" end="1"/>
                                            </p:txEl>
                                          </p:spTgt>
                                        </p:tgtEl>
                                      </p:cBhvr>
                                    </p:animEffect>
                                    <p:anim calcmode="lin" valueType="num">
                                      <p:cBhvr additive="repl">
                                        <p:cTn id="13" dur="1000" fill="hold"/>
                                        <p:tgtEl>
                                          <p:spTgt spid="150">
                                            <p:txEl>
                                              <p:pRg st="1" end="1"/>
                                            </p:txEl>
                                          </p:spTgt>
                                        </p:tgtEl>
                                        <p:attrNameLst>
                                          <p:attrName>ppt_x</p:attrName>
                                        </p:attrNameLst>
                                      </p:cBhvr>
                                      <p:tavLst>
                                        <p:tav tm="0">
                                          <p:val>
                                            <p:strVal val="#ppt_x"/>
                                          </p:val>
                                        </p:tav>
                                        <p:tav tm="100000">
                                          <p:val>
                                            <p:strVal val="#ppt_x"/>
                                          </p:val>
                                        </p:tav>
                                      </p:tavLst>
                                    </p:anim>
                                    <p:anim calcmode="lin" valueType="num">
                                      <p:cBhvr additive="repl">
                                        <p:cTn id="14" dur="1000" fill="hold"/>
                                        <p:tgtEl>
                                          <p:spTgt spid="15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
          <p:cNvSpPr/>
          <p:nvPr/>
        </p:nvSpPr>
        <p:spPr>
          <a:xfrm>
            <a:off x="4608360" y="0"/>
            <a:ext cx="2845800" cy="6857640"/>
          </a:xfrm>
          <a:prstGeom prst="rect">
            <a:avLst/>
          </a:prstGeom>
          <a:gradFill rotWithShape="0">
            <a:gsLst>
              <a:gs pos="0">
                <a:srgbClr val="6C2861">
                  <a:alpha val="82000"/>
                </a:srgbClr>
              </a:gs>
              <a:gs pos="33000">
                <a:srgbClr val="6C2861">
                  <a:alpha val="87000"/>
                </a:srgbClr>
              </a:gs>
              <a:gs pos="46000">
                <a:srgbClr val="6C2861">
                  <a:alpha val="92000"/>
                </a:srgbClr>
              </a:gs>
              <a:gs pos="100000">
                <a:srgbClr val="060C6B"/>
              </a:gs>
            </a:gsLst>
            <a:lin ang="16200000"/>
          </a:gradFill>
          <a:ln>
            <a:solidFill>
              <a:srgbClr val="4F1D47"/>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N" sz="1800" b="0" u="none" strike="noStrike">
              <a:solidFill>
                <a:schemeClr val="lt1"/>
              </a:solidFill>
              <a:uFillTx/>
              <a:latin typeface="Calibri"/>
              <a:ea typeface="Arial"/>
            </a:endParaRPr>
          </a:p>
        </p:txBody>
      </p:sp>
      <p:pic>
        <p:nvPicPr>
          <p:cNvPr id="152" name="Picture 3"/>
          <p:cNvPicPr/>
          <p:nvPr/>
        </p:nvPicPr>
        <p:blipFill>
          <a:blip r:embed="rId2"/>
          <a:stretch/>
        </p:blipFill>
        <p:spPr>
          <a:xfrm>
            <a:off x="6208560" y="1435320"/>
            <a:ext cx="5979600" cy="3987000"/>
          </a:xfrm>
          <a:prstGeom prst="rect">
            <a:avLst/>
          </a:prstGeom>
          <a:noFill/>
          <a:ln w="38100">
            <a:solidFill>
              <a:srgbClr val="FFFFFF"/>
            </a:solidFill>
            <a:round/>
          </a:ln>
          <a:effectLst>
            <a:outerShdw blurRad="50760" dist="38160" dir="10800000" algn="r" rotWithShape="0">
              <a:srgbClr val="000000">
                <a:alpha val="15000"/>
              </a:srgbClr>
            </a:outerShdw>
          </a:effectLst>
        </p:spPr>
      </p:pic>
      <p:sp>
        <p:nvSpPr>
          <p:cNvPr id="153" name="TextBox 5"/>
          <p:cNvSpPr/>
          <p:nvPr/>
        </p:nvSpPr>
        <p:spPr>
          <a:xfrm>
            <a:off x="228600" y="1266480"/>
            <a:ext cx="4114800" cy="530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2400" b="1" u="none" strike="noStrike">
                <a:solidFill>
                  <a:schemeClr val="dk1">
                    <a:lumMod val="75000"/>
                    <a:lumOff val="25000"/>
                  </a:schemeClr>
                </a:solidFill>
                <a:uFillTx/>
                <a:latin typeface="Montserrat"/>
                <a:ea typeface="Arial"/>
              </a:rPr>
              <a:t>The Advantages of AR in Education</a:t>
            </a:r>
            <a:endParaRPr lang="en-US" sz="2400" b="0" u="none" strike="noStrike">
              <a:solidFill>
                <a:srgbClr val="000000"/>
              </a:solidFill>
              <a:uFillTx/>
              <a:latin typeface="Arial"/>
            </a:endParaRPr>
          </a:p>
          <a:p>
            <a:pPr defTabSz="914400">
              <a:lnSpc>
                <a:spcPct val="100000"/>
              </a:lnSpc>
              <a:spcAft>
                <a:spcPts val="601"/>
              </a:spcAft>
            </a:pPr>
            <a:endParaRPr lang="en-US" sz="2400" b="0" u="none" strike="noStrike">
              <a:solidFill>
                <a:srgbClr val="000000"/>
              </a:solidFill>
              <a:uFillTx/>
              <a:latin typeface="Arial"/>
            </a:endParaRPr>
          </a:p>
          <a:p>
            <a:pPr defTabSz="914400">
              <a:lnSpc>
                <a:spcPct val="100000"/>
              </a:lnSpc>
            </a:pPr>
            <a:r>
              <a:rPr lang="en-US" sz="2000" b="0" u="none" strike="noStrike">
                <a:solidFill>
                  <a:srgbClr val="1C1C1C"/>
                </a:solidFill>
                <a:uFillTx/>
                <a:latin typeface="Montserrat"/>
                <a:ea typeface="Arial"/>
              </a:rPr>
              <a:t>AR has enormous potential in education, as it can enhance traditional teaching methods by providing interactive and engaging experiences for students. For example, AR can be used to create digital models of complex concepts, such as the human body or the solar system, allowing students to explore and interact with them in a way that was not possible before.</a:t>
            </a:r>
            <a:endParaRPr lang="en-US" sz="2000" b="0" u="none" strike="noStrike">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53">
                                            <p:txEl>
                                              <p:pRg st="2" end="2"/>
                                            </p:txEl>
                                          </p:spTgt>
                                        </p:tgtEl>
                                        <p:attrNameLst>
                                          <p:attrName>style.visibility</p:attrName>
                                        </p:attrNameLst>
                                      </p:cBhvr>
                                      <p:to>
                                        <p:strVal val="visible"/>
                                      </p:to>
                                    </p:set>
                                    <p:animEffect transition="in" filter="fade">
                                      <p:cBhvr additive="repl">
                                        <p:cTn id="7" dur="1000"/>
                                        <p:tgtEl>
                                          <p:spTgt spid="153">
                                            <p:txEl>
                                              <p:pRg st="2" end="2"/>
                                            </p:txEl>
                                          </p:spTgt>
                                        </p:tgtEl>
                                      </p:cBhvr>
                                    </p:animEffect>
                                    <p:anim calcmode="lin" valueType="num">
                                      <p:cBhvr additive="repl">
                                        <p:cTn id="8" dur="1000" fill="hold"/>
                                        <p:tgtEl>
                                          <p:spTgt spid="153">
                                            <p:txEl>
                                              <p:pRg st="2" end="2"/>
                                            </p:txEl>
                                          </p:spTgt>
                                        </p:tgtEl>
                                        <p:attrNameLst>
                                          <p:attrName>ppt_x</p:attrName>
                                        </p:attrNameLst>
                                      </p:cBhvr>
                                      <p:tavLst>
                                        <p:tav tm="0">
                                          <p:val>
                                            <p:strVal val="#ppt_x"/>
                                          </p:val>
                                        </p:tav>
                                        <p:tav tm="100000">
                                          <p:val>
                                            <p:strVal val="#ppt_x"/>
                                          </p:val>
                                        </p:tav>
                                      </p:tavLst>
                                    </p:anim>
                                    <p:anim calcmode="lin" valueType="num">
                                      <p:cBhvr additive="repl">
                                        <p:cTn id="9" dur="1000" fill="hold"/>
                                        <p:tgtEl>
                                          <p:spTgt spid="15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Placeholder 64" descr="Robotic hand and human hand almost touching with their pointer fingers"/>
          <p:cNvPicPr/>
          <p:nvPr/>
        </p:nvPicPr>
        <p:blipFill>
          <a:blip r:embed="rId2"/>
          <a:stretch/>
        </p:blipFill>
        <p:spPr>
          <a:xfrm rot="5400000" flipH="1">
            <a:off x="-2093040" y="2093400"/>
            <a:ext cx="6857280" cy="2670480"/>
          </a:xfrm>
          <a:prstGeom prst="rect">
            <a:avLst/>
          </a:prstGeom>
          <a:noFill/>
          <a:ln w="0">
            <a:noFill/>
          </a:ln>
        </p:spPr>
      </p:pic>
      <p:sp>
        <p:nvSpPr>
          <p:cNvPr id="155" name="Rectangle 154"/>
          <p:cNvSpPr/>
          <p:nvPr/>
        </p:nvSpPr>
        <p:spPr>
          <a:xfrm rot="21581400">
            <a:off x="2755800" y="477720"/>
            <a:ext cx="8989200" cy="6238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600" b="0" u="none" strike="noStrike">
                <a:solidFill>
                  <a:srgbClr val="FFFFFF"/>
                </a:solidFill>
                <a:uFillTx/>
                <a:latin typeface="Arial"/>
              </a:rPr>
              <a:t>MOTION TRAKING SYSTEM </a:t>
            </a:r>
          </a:p>
          <a:p>
            <a:pPr>
              <a:lnSpc>
                <a:spcPct val="100000"/>
              </a:lnSpc>
            </a:pPr>
            <a:endParaRPr lang="en-US" sz="2600" b="0" u="none" strike="noStrike">
              <a:solidFill>
                <a:srgbClr val="FFFFFF"/>
              </a:solidFill>
              <a:uFillTx/>
              <a:latin typeface="Arial"/>
            </a:endParaRPr>
          </a:p>
          <a:p>
            <a:pPr>
              <a:lnSpc>
                <a:spcPct val="100000"/>
              </a:lnSpc>
            </a:pPr>
            <a:r>
              <a:rPr lang="en-US" sz="2600" b="0" u="none" strike="noStrike">
                <a:solidFill>
                  <a:srgbClr val="FFFFFF"/>
                </a:solidFill>
                <a:uFillTx/>
                <a:latin typeface="Arial"/>
              </a:rPr>
              <a:t>Head Traking</a:t>
            </a:r>
          </a:p>
          <a:p>
            <a:pPr>
              <a:lnSpc>
                <a:spcPct val="100000"/>
              </a:lnSpc>
            </a:pPr>
            <a:r>
              <a:rPr lang="en-US" sz="2600" b="0" u="none" strike="noStrike">
                <a:solidFill>
                  <a:srgbClr val="FFFFFF"/>
                </a:solidFill>
                <a:uFillTx/>
                <a:latin typeface="Arial"/>
              </a:rPr>
              <a:t>  Sensors in VR headsets track head position and orientation when you turn your head the virtual world moves accordingly</a:t>
            </a:r>
          </a:p>
          <a:p>
            <a:pPr>
              <a:lnSpc>
                <a:spcPct val="100000"/>
              </a:lnSpc>
            </a:pPr>
            <a:endParaRPr lang="en-US" sz="2600" b="0" u="none" strike="noStrike">
              <a:solidFill>
                <a:srgbClr val="FFFFFF"/>
              </a:solidFill>
              <a:uFillTx/>
              <a:latin typeface="Arial"/>
            </a:endParaRPr>
          </a:p>
          <a:p>
            <a:pPr>
              <a:lnSpc>
                <a:spcPct val="100000"/>
              </a:lnSpc>
            </a:pPr>
            <a:r>
              <a:rPr lang="en-US" sz="2600" b="0" u="none" strike="noStrike">
                <a:solidFill>
                  <a:srgbClr val="FFFFFF"/>
                </a:solidFill>
                <a:uFillTx/>
                <a:latin typeface="Arial"/>
              </a:rPr>
              <a:t>Full Body tracking</a:t>
            </a:r>
          </a:p>
          <a:p>
            <a:pPr>
              <a:lnSpc>
                <a:spcPct val="100000"/>
              </a:lnSpc>
            </a:pPr>
            <a:r>
              <a:rPr lang="en-US" sz="2600" b="0" u="none" strike="noStrike">
                <a:solidFill>
                  <a:srgbClr val="FFFFFF"/>
                </a:solidFill>
                <a:uFillTx/>
                <a:latin typeface="Arial"/>
              </a:rPr>
              <a:t>The sensors are attached fully in room so it enables to walk run jump in VR</a:t>
            </a:r>
          </a:p>
          <a:p>
            <a:pPr>
              <a:lnSpc>
                <a:spcPct val="100000"/>
              </a:lnSpc>
            </a:pPr>
            <a:endParaRPr lang="en-US" sz="2600" b="0" u="none" strike="noStrike">
              <a:solidFill>
                <a:srgbClr val="FFFFFF"/>
              </a:solidFill>
              <a:uFillTx/>
              <a:latin typeface="Arial"/>
            </a:endParaRPr>
          </a:p>
          <a:p>
            <a:pPr>
              <a:lnSpc>
                <a:spcPct val="100000"/>
              </a:lnSpc>
            </a:pPr>
            <a:r>
              <a:rPr lang="en-US" sz="2600" b="0" u="none" strike="noStrike">
                <a:solidFill>
                  <a:srgbClr val="FFFFFF"/>
                </a:solidFill>
                <a:uFillTx/>
                <a:latin typeface="Arial"/>
              </a:rPr>
              <a:t>Hand and Contoller tracking </a:t>
            </a:r>
          </a:p>
          <a:p>
            <a:pPr>
              <a:lnSpc>
                <a:spcPct val="100000"/>
              </a:lnSpc>
            </a:pPr>
            <a:r>
              <a:rPr lang="en-US" sz="2600" b="0" u="none" strike="noStrike">
                <a:solidFill>
                  <a:srgbClr val="FFFFFF"/>
                </a:solidFill>
                <a:uFillTx/>
                <a:latin typeface="Arial"/>
              </a:rPr>
              <a:t>Hand held controllers allow the person to manipulate the virtual object directly</a:t>
            </a:r>
          </a:p>
          <a:p>
            <a:pPr>
              <a:lnSpc>
                <a:spcPct val="100000"/>
              </a:lnSpc>
            </a:pPr>
            <a:endParaRPr lang="en-US" sz="2600" b="0" u="none" strike="noStrike">
              <a:solidFill>
                <a:srgbClr val="FFFFFF"/>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55">
                                            <p:txEl>
                                              <p:pRg st="2" end="2"/>
                                            </p:txEl>
                                          </p:spTgt>
                                        </p:tgtEl>
                                        <p:attrNameLst>
                                          <p:attrName>style.visibility</p:attrName>
                                        </p:attrNameLst>
                                      </p:cBhvr>
                                      <p:to>
                                        <p:strVal val="visible"/>
                                      </p:to>
                                    </p:set>
                                    <p:animEffect transition="in" filter="fade">
                                      <p:cBhvr additive="repl">
                                        <p:cTn id="7" dur="1000"/>
                                        <p:tgtEl>
                                          <p:spTgt spid="155">
                                            <p:txEl>
                                              <p:pRg st="2" end="2"/>
                                            </p:txEl>
                                          </p:spTgt>
                                        </p:tgtEl>
                                      </p:cBhvr>
                                    </p:animEffect>
                                    <p:anim calcmode="lin" valueType="num">
                                      <p:cBhvr additive="repl">
                                        <p:cTn id="8" dur="1000" fill="hold"/>
                                        <p:tgtEl>
                                          <p:spTgt spid="155">
                                            <p:txEl>
                                              <p:pRg st="2" end="2"/>
                                            </p:txEl>
                                          </p:spTgt>
                                        </p:tgtEl>
                                        <p:attrNameLst>
                                          <p:attrName>ppt_x</p:attrName>
                                        </p:attrNameLst>
                                      </p:cBhvr>
                                      <p:tavLst>
                                        <p:tav tm="0">
                                          <p:val>
                                            <p:strVal val="#ppt_x"/>
                                          </p:val>
                                        </p:tav>
                                        <p:tav tm="100000">
                                          <p:val>
                                            <p:strVal val="#ppt_x"/>
                                          </p:val>
                                        </p:tav>
                                      </p:tavLst>
                                    </p:anim>
                                    <p:anim calcmode="lin" valueType="num">
                                      <p:cBhvr additive="repl">
                                        <p:cTn id="9" dur="1000" fill="hold"/>
                                        <p:tgtEl>
                                          <p:spTgt spid="155">
                                            <p:txEl>
                                              <p:pRg st="2" end="2"/>
                                            </p:txEl>
                                          </p:spTgt>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55">
                                            <p:txEl>
                                              <p:pRg st="3" end="3"/>
                                            </p:txEl>
                                          </p:spTgt>
                                        </p:tgtEl>
                                        <p:attrNameLst>
                                          <p:attrName>style.visibility</p:attrName>
                                        </p:attrNameLst>
                                      </p:cBhvr>
                                      <p:to>
                                        <p:strVal val="visible"/>
                                      </p:to>
                                    </p:set>
                                    <p:animEffect transition="in" filter="fade">
                                      <p:cBhvr additive="repl">
                                        <p:cTn id="12" dur="1000"/>
                                        <p:tgtEl>
                                          <p:spTgt spid="155">
                                            <p:txEl>
                                              <p:pRg st="3" end="3"/>
                                            </p:txEl>
                                          </p:spTgt>
                                        </p:tgtEl>
                                      </p:cBhvr>
                                    </p:animEffect>
                                    <p:anim calcmode="lin" valueType="num">
                                      <p:cBhvr additive="repl">
                                        <p:cTn id="13" dur="1000" fill="hold"/>
                                        <p:tgtEl>
                                          <p:spTgt spid="155">
                                            <p:txEl>
                                              <p:pRg st="3" end="3"/>
                                            </p:txEl>
                                          </p:spTgt>
                                        </p:tgtEl>
                                        <p:attrNameLst>
                                          <p:attrName>ppt_x</p:attrName>
                                        </p:attrNameLst>
                                      </p:cBhvr>
                                      <p:tavLst>
                                        <p:tav tm="0">
                                          <p:val>
                                            <p:strVal val="#ppt_x"/>
                                          </p:val>
                                        </p:tav>
                                        <p:tav tm="100000">
                                          <p:val>
                                            <p:strVal val="#ppt_x"/>
                                          </p:val>
                                        </p:tav>
                                      </p:tavLst>
                                    </p:anim>
                                    <p:anim calcmode="lin" valueType="num">
                                      <p:cBhvr additive="repl">
                                        <p:cTn id="14" dur="1000" fill="hold"/>
                                        <p:tgtEl>
                                          <p:spTgt spid="155">
                                            <p:txEl>
                                              <p:pRg st="3" end="3"/>
                                            </p:txEl>
                                          </p:spTgt>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55">
                                            <p:txEl>
                                              <p:pRg st="5" end="5"/>
                                            </p:txEl>
                                          </p:spTgt>
                                        </p:tgtEl>
                                        <p:attrNameLst>
                                          <p:attrName>style.visibility</p:attrName>
                                        </p:attrNameLst>
                                      </p:cBhvr>
                                      <p:to>
                                        <p:strVal val="visible"/>
                                      </p:to>
                                    </p:set>
                                    <p:animEffect transition="in" filter="fade">
                                      <p:cBhvr additive="repl">
                                        <p:cTn id="17" dur="1000"/>
                                        <p:tgtEl>
                                          <p:spTgt spid="155">
                                            <p:txEl>
                                              <p:pRg st="5" end="5"/>
                                            </p:txEl>
                                          </p:spTgt>
                                        </p:tgtEl>
                                      </p:cBhvr>
                                    </p:animEffect>
                                    <p:anim calcmode="lin" valueType="num">
                                      <p:cBhvr additive="repl">
                                        <p:cTn id="18" dur="1000" fill="hold"/>
                                        <p:tgtEl>
                                          <p:spTgt spid="155">
                                            <p:txEl>
                                              <p:pRg st="5" end="5"/>
                                            </p:txEl>
                                          </p:spTgt>
                                        </p:tgtEl>
                                        <p:attrNameLst>
                                          <p:attrName>ppt_x</p:attrName>
                                        </p:attrNameLst>
                                      </p:cBhvr>
                                      <p:tavLst>
                                        <p:tav tm="0">
                                          <p:val>
                                            <p:strVal val="#ppt_x"/>
                                          </p:val>
                                        </p:tav>
                                        <p:tav tm="100000">
                                          <p:val>
                                            <p:strVal val="#ppt_x"/>
                                          </p:val>
                                        </p:tav>
                                      </p:tavLst>
                                    </p:anim>
                                    <p:anim calcmode="lin" valueType="num">
                                      <p:cBhvr additive="repl">
                                        <p:cTn id="19" dur="1000" fill="hold"/>
                                        <p:tgtEl>
                                          <p:spTgt spid="155">
                                            <p:txEl>
                                              <p:pRg st="5" end="5"/>
                                            </p:txEl>
                                          </p:spTgt>
                                        </p:tgtEl>
                                        <p:attrNameLst>
                                          <p:attrName>ppt_y</p:attrName>
                                        </p:attrNameLst>
                                      </p:cBhvr>
                                      <p:tavLst>
                                        <p:tav tm="0">
                                          <p:val>
                                            <p:strVal val="#ppt_y+.1"/>
                                          </p:val>
                                        </p:tav>
                                        <p:tav tm="100000">
                                          <p:val>
                                            <p:strVal val="#ppt_y"/>
                                          </p:val>
                                        </p:tav>
                                      </p:tavLst>
                                    </p:anim>
                                  </p:childTnLst>
                                </p:cTn>
                              </p:par>
                              <p:par>
                                <p:cTn id="20" presetID="42" presetClass="entr" fill="hold" nodeType="withEffect">
                                  <p:stCondLst>
                                    <p:cond delay="0"/>
                                  </p:stCondLst>
                                  <p:childTnLst>
                                    <p:set>
                                      <p:cBhvr>
                                        <p:cTn id="21" dur="1" fill="hold">
                                          <p:stCondLst>
                                            <p:cond delay="0"/>
                                          </p:stCondLst>
                                        </p:cTn>
                                        <p:tgtEl>
                                          <p:spTgt spid="155">
                                            <p:txEl>
                                              <p:pRg st="6" end="6"/>
                                            </p:txEl>
                                          </p:spTgt>
                                        </p:tgtEl>
                                        <p:attrNameLst>
                                          <p:attrName>style.visibility</p:attrName>
                                        </p:attrNameLst>
                                      </p:cBhvr>
                                      <p:to>
                                        <p:strVal val="visible"/>
                                      </p:to>
                                    </p:set>
                                    <p:animEffect transition="in" filter="fade">
                                      <p:cBhvr additive="repl">
                                        <p:cTn id="22" dur="1000"/>
                                        <p:tgtEl>
                                          <p:spTgt spid="155">
                                            <p:txEl>
                                              <p:pRg st="6" end="6"/>
                                            </p:txEl>
                                          </p:spTgt>
                                        </p:tgtEl>
                                      </p:cBhvr>
                                    </p:animEffect>
                                    <p:anim calcmode="lin" valueType="num">
                                      <p:cBhvr additive="repl">
                                        <p:cTn id="23" dur="1000" fill="hold"/>
                                        <p:tgtEl>
                                          <p:spTgt spid="155">
                                            <p:txEl>
                                              <p:pRg st="6" end="6"/>
                                            </p:txEl>
                                          </p:spTgt>
                                        </p:tgtEl>
                                        <p:attrNameLst>
                                          <p:attrName>ppt_x</p:attrName>
                                        </p:attrNameLst>
                                      </p:cBhvr>
                                      <p:tavLst>
                                        <p:tav tm="0">
                                          <p:val>
                                            <p:strVal val="#ppt_x"/>
                                          </p:val>
                                        </p:tav>
                                        <p:tav tm="100000">
                                          <p:val>
                                            <p:strVal val="#ppt_x"/>
                                          </p:val>
                                        </p:tav>
                                      </p:tavLst>
                                    </p:anim>
                                    <p:anim calcmode="lin" valueType="num">
                                      <p:cBhvr additive="repl">
                                        <p:cTn id="24" dur="1000" fill="hold"/>
                                        <p:tgtEl>
                                          <p:spTgt spid="155">
                                            <p:txEl>
                                              <p:pRg st="6" end="6"/>
                                            </p:txEl>
                                          </p:spTgt>
                                        </p:tgtEl>
                                        <p:attrNameLst>
                                          <p:attrName>ppt_y</p:attrName>
                                        </p:attrNameLst>
                                      </p:cBhvr>
                                      <p:tavLst>
                                        <p:tav tm="0">
                                          <p:val>
                                            <p:strVal val="#ppt_y+.1"/>
                                          </p:val>
                                        </p:tav>
                                        <p:tav tm="100000">
                                          <p:val>
                                            <p:strVal val="#ppt_y"/>
                                          </p:val>
                                        </p:tav>
                                      </p:tavLst>
                                    </p:anim>
                                  </p:childTnLst>
                                </p:cTn>
                              </p:par>
                              <p:par>
                                <p:cTn id="25" presetID="42" presetClass="entr" fill="hold" nodeType="withEffect">
                                  <p:stCondLst>
                                    <p:cond delay="0"/>
                                  </p:stCondLst>
                                  <p:childTnLst>
                                    <p:set>
                                      <p:cBhvr>
                                        <p:cTn id="26" dur="1" fill="hold">
                                          <p:stCondLst>
                                            <p:cond delay="0"/>
                                          </p:stCondLst>
                                        </p:cTn>
                                        <p:tgtEl>
                                          <p:spTgt spid="155">
                                            <p:txEl>
                                              <p:pRg st="8" end="8"/>
                                            </p:txEl>
                                          </p:spTgt>
                                        </p:tgtEl>
                                        <p:attrNameLst>
                                          <p:attrName>style.visibility</p:attrName>
                                        </p:attrNameLst>
                                      </p:cBhvr>
                                      <p:to>
                                        <p:strVal val="visible"/>
                                      </p:to>
                                    </p:set>
                                    <p:animEffect transition="in" filter="fade">
                                      <p:cBhvr additive="repl">
                                        <p:cTn id="27" dur="1000"/>
                                        <p:tgtEl>
                                          <p:spTgt spid="155">
                                            <p:txEl>
                                              <p:pRg st="8" end="8"/>
                                            </p:txEl>
                                          </p:spTgt>
                                        </p:tgtEl>
                                      </p:cBhvr>
                                    </p:animEffect>
                                    <p:anim calcmode="lin" valueType="num">
                                      <p:cBhvr additive="repl">
                                        <p:cTn id="28" dur="1000" fill="hold"/>
                                        <p:tgtEl>
                                          <p:spTgt spid="155">
                                            <p:txEl>
                                              <p:pRg st="8" end="8"/>
                                            </p:txEl>
                                          </p:spTgt>
                                        </p:tgtEl>
                                        <p:attrNameLst>
                                          <p:attrName>ppt_x</p:attrName>
                                        </p:attrNameLst>
                                      </p:cBhvr>
                                      <p:tavLst>
                                        <p:tav tm="0">
                                          <p:val>
                                            <p:strVal val="#ppt_x"/>
                                          </p:val>
                                        </p:tav>
                                        <p:tav tm="100000">
                                          <p:val>
                                            <p:strVal val="#ppt_x"/>
                                          </p:val>
                                        </p:tav>
                                      </p:tavLst>
                                    </p:anim>
                                    <p:anim calcmode="lin" valueType="num">
                                      <p:cBhvr additive="repl">
                                        <p:cTn id="29" dur="1000" fill="hold"/>
                                        <p:tgtEl>
                                          <p:spTgt spid="155">
                                            <p:txEl>
                                              <p:pRg st="8" end="8"/>
                                            </p:txEl>
                                          </p:spTgt>
                                        </p:tgtEl>
                                        <p:attrNameLst>
                                          <p:attrName>ppt_y</p:attrName>
                                        </p:attrNameLst>
                                      </p:cBhvr>
                                      <p:tavLst>
                                        <p:tav tm="0">
                                          <p:val>
                                            <p:strVal val="#ppt_y+.1"/>
                                          </p:val>
                                        </p:tav>
                                        <p:tav tm="100000">
                                          <p:val>
                                            <p:strVal val="#ppt_y"/>
                                          </p:val>
                                        </p:tav>
                                      </p:tavLst>
                                    </p:anim>
                                  </p:childTnLst>
                                </p:cTn>
                              </p:par>
                              <p:par>
                                <p:cTn id="30" presetID="42" presetClass="entr" fill="hold" nodeType="withEffect">
                                  <p:stCondLst>
                                    <p:cond delay="0"/>
                                  </p:stCondLst>
                                  <p:childTnLst>
                                    <p:set>
                                      <p:cBhvr>
                                        <p:cTn id="31" dur="1" fill="hold">
                                          <p:stCondLst>
                                            <p:cond delay="0"/>
                                          </p:stCondLst>
                                        </p:cTn>
                                        <p:tgtEl>
                                          <p:spTgt spid="155">
                                            <p:txEl>
                                              <p:pRg st="9" end="9"/>
                                            </p:txEl>
                                          </p:spTgt>
                                        </p:tgtEl>
                                        <p:attrNameLst>
                                          <p:attrName>style.visibility</p:attrName>
                                        </p:attrNameLst>
                                      </p:cBhvr>
                                      <p:to>
                                        <p:strVal val="visible"/>
                                      </p:to>
                                    </p:set>
                                    <p:animEffect transition="in" filter="fade">
                                      <p:cBhvr additive="repl">
                                        <p:cTn id="32" dur="1000"/>
                                        <p:tgtEl>
                                          <p:spTgt spid="155">
                                            <p:txEl>
                                              <p:pRg st="9" end="9"/>
                                            </p:txEl>
                                          </p:spTgt>
                                        </p:tgtEl>
                                      </p:cBhvr>
                                    </p:animEffect>
                                    <p:anim calcmode="lin" valueType="num">
                                      <p:cBhvr additive="repl">
                                        <p:cTn id="33" dur="1000" fill="hold"/>
                                        <p:tgtEl>
                                          <p:spTgt spid="155">
                                            <p:txEl>
                                              <p:pRg st="9" end="9"/>
                                            </p:txEl>
                                          </p:spTgt>
                                        </p:tgtEl>
                                        <p:attrNameLst>
                                          <p:attrName>ppt_x</p:attrName>
                                        </p:attrNameLst>
                                      </p:cBhvr>
                                      <p:tavLst>
                                        <p:tav tm="0">
                                          <p:val>
                                            <p:strVal val="#ppt_x"/>
                                          </p:val>
                                        </p:tav>
                                        <p:tav tm="100000">
                                          <p:val>
                                            <p:strVal val="#ppt_x"/>
                                          </p:val>
                                        </p:tav>
                                      </p:tavLst>
                                    </p:anim>
                                    <p:anim calcmode="lin" valueType="num">
                                      <p:cBhvr additive="repl">
                                        <p:cTn id="34" dur="1000" fill="hold"/>
                                        <p:tgtEl>
                                          <p:spTgt spid="15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6" name="Rectangle 4"/>
          <p:cNvSpPr/>
          <p:nvPr/>
        </p:nvSpPr>
        <p:spPr>
          <a:xfrm>
            <a:off x="360" y="0"/>
            <a:ext cx="6436440" cy="6857640"/>
          </a:xfrm>
          <a:prstGeom prst="rect">
            <a:avLst/>
          </a:prstGeom>
          <a:gradFill rotWithShape="0">
            <a:gsLst>
              <a:gs pos="0">
                <a:srgbClr val="6C2861">
                  <a:alpha val="82000"/>
                </a:srgbClr>
              </a:gs>
              <a:gs pos="33000">
                <a:srgbClr val="6C2861">
                  <a:alpha val="87000"/>
                </a:srgbClr>
              </a:gs>
              <a:gs pos="46000">
                <a:srgbClr val="6C2861">
                  <a:alpha val="92000"/>
                </a:srgbClr>
              </a:gs>
              <a:gs pos="100000">
                <a:srgbClr val="060C6B"/>
              </a:gs>
            </a:gsLst>
            <a:lin ang="13500000"/>
          </a:gradFill>
          <a:ln>
            <a:solidFill>
              <a:srgbClr val="4F1D47"/>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N" sz="1800" b="0" u="none" strike="noStrike">
              <a:solidFill>
                <a:schemeClr val="lt1"/>
              </a:solidFill>
              <a:uFillTx/>
              <a:latin typeface="Calibri"/>
              <a:ea typeface="Arial"/>
            </a:endParaRPr>
          </a:p>
        </p:txBody>
      </p:sp>
      <p:sp>
        <p:nvSpPr>
          <p:cNvPr id="157" name="TextBox 2"/>
          <p:cNvSpPr/>
          <p:nvPr/>
        </p:nvSpPr>
        <p:spPr>
          <a:xfrm>
            <a:off x="6886800" y="1143000"/>
            <a:ext cx="5000400" cy="475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US" sz="2400" b="1" u="none" strike="noStrike">
                <a:solidFill>
                  <a:schemeClr val="dk1">
                    <a:lumMod val="75000"/>
                    <a:lumOff val="25000"/>
                  </a:schemeClr>
                </a:solidFill>
                <a:uFillTx/>
                <a:latin typeface="Montserrat"/>
                <a:ea typeface="Arial"/>
              </a:rPr>
              <a:t>AR in Entertainment : A New Era of Immersive Experiences</a:t>
            </a:r>
            <a:endParaRPr lang="en-US" sz="2400" b="0" u="none" strike="noStrike">
              <a:solidFill>
                <a:srgbClr val="000000"/>
              </a:solidFill>
              <a:uFillTx/>
              <a:latin typeface="Arial"/>
            </a:endParaRPr>
          </a:p>
          <a:p>
            <a:pPr defTabSz="914400">
              <a:lnSpc>
                <a:spcPct val="100000"/>
              </a:lnSpc>
              <a:spcAft>
                <a:spcPts val="601"/>
              </a:spcAft>
            </a:pPr>
            <a:endParaRPr lang="en-US" sz="2400" b="0" u="none" strike="noStrike">
              <a:solidFill>
                <a:srgbClr val="000000"/>
              </a:solidFill>
              <a:uFillTx/>
              <a:latin typeface="Arial"/>
            </a:endParaRPr>
          </a:p>
          <a:p>
            <a:pPr defTabSz="914400">
              <a:lnSpc>
                <a:spcPct val="100000"/>
              </a:lnSpc>
              <a:spcAft>
                <a:spcPts val="601"/>
              </a:spcAft>
            </a:pPr>
            <a:r>
              <a:rPr lang="en-US" sz="2000" b="0" u="none" strike="noStrike">
                <a:solidFill>
                  <a:srgbClr val="1C1C1C"/>
                </a:solidFill>
                <a:uFillTx/>
                <a:latin typeface="Montserrat"/>
                <a:ea typeface="Arial"/>
              </a:rPr>
              <a:t>AR has already started to transform the entertainment industry, as it allows users to experience digital content in a more immersive and interactive way. AR games, for example, can overlay digital characters and objects onto the real world, creating a new kind of gameplay that blends virtual and physical elements.</a:t>
            </a:r>
            <a:endParaRPr lang="en-US" sz="2000" b="0" u="none" strike="noStrike">
              <a:solidFill>
                <a:srgbClr val="000000"/>
              </a:solidFill>
              <a:uFillTx/>
              <a:latin typeface="Arial"/>
            </a:endParaRPr>
          </a:p>
        </p:txBody>
      </p:sp>
      <p:pic>
        <p:nvPicPr>
          <p:cNvPr id="158" name="Picture 2"/>
          <p:cNvPicPr/>
          <p:nvPr/>
        </p:nvPicPr>
        <p:blipFill>
          <a:blip r:embed="rId2"/>
          <a:stretch/>
        </p:blipFill>
        <p:spPr>
          <a:xfrm>
            <a:off x="687960" y="1625400"/>
            <a:ext cx="5405760" cy="3606480"/>
          </a:xfrm>
          <a:prstGeom prst="rect">
            <a:avLst/>
          </a:prstGeom>
          <a:noFill/>
          <a:ln w="38100">
            <a:solidFill>
              <a:srgbClr val="FFFFFF"/>
            </a:solidFill>
            <a:round/>
          </a:ln>
          <a:effectLst>
            <a:outerShdw blurRad="63360" sx="102000" sy="102000" algn="ctr" rotWithShape="0">
              <a:srgbClr val="000000">
                <a:alpha val="17000"/>
              </a:srgbClr>
            </a:outerShdw>
          </a:effectLst>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57">
                                            <p:txEl>
                                              <p:pRg st="2" end="2"/>
                                            </p:txEl>
                                          </p:spTgt>
                                        </p:tgtEl>
                                        <p:attrNameLst>
                                          <p:attrName>style.visibility</p:attrName>
                                        </p:attrNameLst>
                                      </p:cBhvr>
                                      <p:to>
                                        <p:strVal val="visible"/>
                                      </p:to>
                                    </p:set>
                                    <p:animEffect transition="in" filter="fade">
                                      <p:cBhvr additive="repl">
                                        <p:cTn id="7" dur="1000"/>
                                        <p:tgtEl>
                                          <p:spTgt spid="157">
                                            <p:txEl>
                                              <p:pRg st="2" end="2"/>
                                            </p:txEl>
                                          </p:spTgt>
                                        </p:tgtEl>
                                      </p:cBhvr>
                                    </p:animEffect>
                                    <p:anim calcmode="lin" valueType="num">
                                      <p:cBhvr additive="repl">
                                        <p:cTn id="8" dur="1000" fill="hold"/>
                                        <p:tgtEl>
                                          <p:spTgt spid="157">
                                            <p:txEl>
                                              <p:pRg st="2" end="2"/>
                                            </p:txEl>
                                          </p:spTgt>
                                        </p:tgtEl>
                                        <p:attrNameLst>
                                          <p:attrName>ppt_x</p:attrName>
                                        </p:attrNameLst>
                                      </p:cBhvr>
                                      <p:tavLst>
                                        <p:tav tm="0">
                                          <p:val>
                                            <p:strVal val="#ppt_x"/>
                                          </p:val>
                                        </p:tav>
                                        <p:tav tm="100000">
                                          <p:val>
                                            <p:strVal val="#ppt_x"/>
                                          </p:val>
                                        </p:tav>
                                      </p:tavLst>
                                    </p:anim>
                                    <p:anim calcmode="lin" valueType="num">
                                      <p:cBhvr additive="repl">
                                        <p:cTn id="9" dur="1000" fill="hold"/>
                                        <p:tgtEl>
                                          <p:spTgt spid="15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9" name="Rectangle 3"/>
          <p:cNvSpPr/>
          <p:nvPr/>
        </p:nvSpPr>
        <p:spPr>
          <a:xfrm>
            <a:off x="8122680" y="0"/>
            <a:ext cx="4065840" cy="6857640"/>
          </a:xfrm>
          <a:prstGeom prst="rect">
            <a:avLst/>
          </a:prstGeom>
          <a:gradFill rotWithShape="0">
            <a:gsLst>
              <a:gs pos="0">
                <a:srgbClr val="6C2861">
                  <a:alpha val="82000"/>
                </a:srgbClr>
              </a:gs>
              <a:gs pos="33000">
                <a:srgbClr val="6C2861">
                  <a:alpha val="87000"/>
                </a:srgbClr>
              </a:gs>
              <a:gs pos="46000">
                <a:srgbClr val="6C2861">
                  <a:alpha val="92000"/>
                </a:srgbClr>
              </a:gs>
              <a:gs pos="100000">
                <a:srgbClr val="060C6B"/>
              </a:gs>
            </a:gsLst>
            <a:lin ang="0"/>
          </a:gradFill>
          <a:ln>
            <a:solidFill>
              <a:srgbClr val="4F1D47"/>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endParaRPr lang="en-IN" sz="1800" b="0" u="none" strike="noStrike">
              <a:solidFill>
                <a:schemeClr val="lt1"/>
              </a:solidFill>
              <a:uFillTx/>
              <a:latin typeface="Calibri"/>
              <a:ea typeface="Arial"/>
            </a:endParaRPr>
          </a:p>
        </p:txBody>
      </p:sp>
      <p:sp>
        <p:nvSpPr>
          <p:cNvPr id="160" name="Rectangle 5"/>
          <p:cNvSpPr/>
          <p:nvPr/>
        </p:nvSpPr>
        <p:spPr>
          <a:xfrm>
            <a:off x="5796360" y="857160"/>
            <a:ext cx="5125320" cy="5143320"/>
          </a:xfrm>
          <a:prstGeom prst="rect">
            <a:avLst/>
          </a:prstGeom>
          <a:blipFill rotWithShape="0">
            <a:blip r:embed="rId2"/>
            <a:srcRect/>
            <a:stretch/>
          </a:blipFill>
          <a:ln w="38100">
            <a:solidFill>
              <a:srgbClr val="FFFFFF"/>
            </a:solidFill>
          </a:ln>
          <a:effectLst>
            <a:outerShdw blurRad="63360" sx="102000" sy="102000" algn="ctr" rotWithShape="0">
              <a:srgbClr val="000000">
                <a:alpha val="19000"/>
              </a:srgbClr>
            </a:outerShdw>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IN" sz="1800" b="0" u="none" strike="noStrike">
                <a:solidFill>
                  <a:schemeClr val="lt1"/>
                </a:solidFill>
                <a:uFillTx/>
                <a:latin typeface="Calibri"/>
                <a:ea typeface="Arial"/>
              </a:rPr>
              <a:t>L</a:t>
            </a:r>
            <a:endParaRPr lang="en-US" sz="1800" b="0" u="none" strike="noStrike">
              <a:solidFill>
                <a:srgbClr val="000000"/>
              </a:solidFill>
              <a:uFillTx/>
              <a:latin typeface="Arial"/>
            </a:endParaRPr>
          </a:p>
        </p:txBody>
      </p:sp>
      <p:sp>
        <p:nvSpPr>
          <p:cNvPr id="161" name="TextBox 6"/>
          <p:cNvSpPr/>
          <p:nvPr/>
        </p:nvSpPr>
        <p:spPr>
          <a:xfrm>
            <a:off x="272880" y="1600200"/>
            <a:ext cx="4527720" cy="389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spcAft>
                <a:spcPts val="601"/>
              </a:spcAft>
            </a:pPr>
            <a:r>
              <a:rPr lang="en-IN" sz="3200" b="1" u="none" strike="noStrike">
                <a:solidFill>
                  <a:srgbClr val="343541"/>
                </a:solidFill>
                <a:uFillTx/>
                <a:latin typeface="Montserrat"/>
                <a:ea typeface="Arial"/>
              </a:rPr>
              <a:t>Disadvantaged AR</a:t>
            </a:r>
            <a:endParaRPr lang="en-US" sz="3200" b="0" u="none" strike="noStrike">
              <a:solidFill>
                <a:srgbClr val="000000"/>
              </a:solidFill>
              <a:uFillTx/>
              <a:latin typeface="Arial"/>
            </a:endParaRPr>
          </a:p>
          <a:p>
            <a:pPr defTabSz="914400">
              <a:lnSpc>
                <a:spcPct val="100000"/>
              </a:lnSpc>
              <a:spcAft>
                <a:spcPts val="601"/>
              </a:spcAft>
            </a:pPr>
            <a:endParaRPr lang="en-US" sz="3200" b="0" u="none" strike="noStrike">
              <a:solidFill>
                <a:srgbClr val="000000"/>
              </a:solidFill>
              <a:uFillTx/>
              <a:latin typeface="Arial"/>
            </a:endParaRPr>
          </a:p>
          <a:p>
            <a:pPr defTabSz="914400">
              <a:lnSpc>
                <a:spcPct val="100000"/>
              </a:lnSpc>
              <a:spcAft>
                <a:spcPts val="601"/>
              </a:spcAft>
            </a:pPr>
            <a:r>
              <a:rPr lang="en-US" sz="2200" b="0" u="none" strike="noStrike">
                <a:solidFill>
                  <a:srgbClr val="000000"/>
                </a:solidFill>
                <a:uFillTx/>
                <a:latin typeface="Montserrat"/>
                <a:ea typeface="Arial"/>
              </a:rPr>
              <a:t>The disadvantages of Augmented Reality include privacy and ethical concerns, high development costs, technical limitations, and potential negative impact on social interactions and physical activity.</a:t>
            </a:r>
            <a:endParaRPr lang="en-US" sz="2200" b="0" u="none" strike="noStrike">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1">
                                            <p:txEl>
                                              <p:pRg st="2" end="2"/>
                                            </p:txEl>
                                          </p:spTgt>
                                        </p:tgtEl>
                                        <p:attrNameLst>
                                          <p:attrName>style.visibility</p:attrName>
                                        </p:attrNameLst>
                                      </p:cBhvr>
                                      <p:to>
                                        <p:strVal val="visible"/>
                                      </p:to>
                                    </p:set>
                                    <p:animEffect transition="in" filter="fade">
                                      <p:cBhvr additive="repl">
                                        <p:cTn id="7" dur="1000"/>
                                        <p:tgtEl>
                                          <p:spTgt spid="161">
                                            <p:txEl>
                                              <p:pRg st="2" end="2"/>
                                            </p:txEl>
                                          </p:spTgt>
                                        </p:tgtEl>
                                      </p:cBhvr>
                                    </p:animEffect>
                                    <p:anim calcmode="lin" valueType="num">
                                      <p:cBhvr additive="repl">
                                        <p:cTn id="8" dur="1000" fill="hold"/>
                                        <p:tgtEl>
                                          <p:spTgt spid="161">
                                            <p:txEl>
                                              <p:pRg st="2" end="2"/>
                                            </p:txEl>
                                          </p:spTgt>
                                        </p:tgtEl>
                                        <p:attrNameLst>
                                          <p:attrName>ppt_x</p:attrName>
                                        </p:attrNameLst>
                                      </p:cBhvr>
                                      <p:tavLst>
                                        <p:tav tm="0">
                                          <p:val>
                                            <p:strVal val="#ppt_x"/>
                                          </p:val>
                                        </p:tav>
                                        <p:tav tm="100000">
                                          <p:val>
                                            <p:strVal val="#ppt_x"/>
                                          </p:val>
                                        </p:tav>
                                      </p:tavLst>
                                    </p:anim>
                                    <p:anim calcmode="lin" valueType="num">
                                      <p:cBhvr additive="repl">
                                        <p:cTn id="9" dur="1000" fill="hold"/>
                                        <p:tgtEl>
                                          <p:spTgt spid="16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Placeholder 18" descr="A woman looking at a screen with tiny writing and graphs floating"/>
          <p:cNvPicPr/>
          <p:nvPr/>
        </p:nvPicPr>
        <p:blipFill>
          <a:blip r:embed="rId2"/>
          <a:stretch/>
        </p:blipFill>
        <p:spPr>
          <a:xfrm>
            <a:off x="5010120" y="0"/>
            <a:ext cx="7194240" cy="6866640"/>
          </a:xfrm>
          <a:prstGeom prst="rect">
            <a:avLst/>
          </a:prstGeom>
          <a:noFill/>
          <a:ln w="0">
            <a:noFill/>
          </a:ln>
        </p:spPr>
      </p:pic>
      <p:sp>
        <p:nvSpPr>
          <p:cNvPr id="163" name="PlaceHolder 1"/>
          <p:cNvSpPr>
            <a:spLocks noGrp="1"/>
          </p:cNvSpPr>
          <p:nvPr>
            <p:ph/>
          </p:nvPr>
        </p:nvSpPr>
        <p:spPr>
          <a:xfrm>
            <a:off x="360" y="1268640"/>
            <a:ext cx="5009760" cy="4663440"/>
          </a:xfrm>
          <a:prstGeom prst="rect">
            <a:avLst/>
          </a:prstGeom>
          <a:noFill/>
          <a:ln w="0">
            <a:noFill/>
          </a:ln>
        </p:spPr>
        <p:txBody>
          <a:bodyPr lIns="91440" tIns="45720" rIns="91440" bIns="45720" anchor="t">
            <a:noAutofit/>
          </a:bodyPr>
          <a:lstStyle/>
          <a:p>
            <a:pPr indent="0" defTabSz="914400">
              <a:lnSpc>
                <a:spcPct val="114000"/>
              </a:lnSpc>
              <a:buNone/>
              <a:tabLst>
                <a:tab pos="0" algn="l"/>
              </a:tabLst>
            </a:pPr>
            <a:r>
              <a:rPr lang="en-US" sz="1800" b="1" u="none" strike="noStrike" spc="99" dirty="0">
                <a:solidFill>
                  <a:srgbClr val="000000"/>
                </a:solidFill>
                <a:uFillTx/>
                <a:latin typeface="Bierstadt"/>
              </a:rPr>
              <a:t>Mixed Reality (MR):</a:t>
            </a:r>
            <a:endParaRPr lang="en-US" sz="1800" b="1" u="none" strike="noStrike" dirty="0">
              <a:solidFill>
                <a:srgbClr val="000000"/>
              </a:solidFill>
              <a:uFillTx/>
              <a:latin typeface="Arial"/>
            </a:endParaRPr>
          </a:p>
          <a:p>
            <a:pPr indent="0" defTabSz="914400">
              <a:lnSpc>
                <a:spcPct val="114000"/>
              </a:lnSpc>
              <a:buNone/>
              <a:tabLst>
                <a:tab pos="0" algn="l"/>
              </a:tabLst>
            </a:pPr>
            <a:r>
              <a:rPr lang="en-US" sz="1800" b="0" u="none" strike="noStrike" spc="99" dirty="0">
                <a:solidFill>
                  <a:srgbClr val="000000"/>
                </a:solidFill>
                <a:uFillTx/>
                <a:latin typeface="Bierstadt"/>
              </a:rPr>
              <a:t>Combines element of both </a:t>
            </a:r>
            <a:r>
              <a:rPr lang="en-US" sz="1800" b="0" u="none" strike="noStrike" spc="99" dirty="0" err="1">
                <a:solidFill>
                  <a:srgbClr val="000000"/>
                </a:solidFill>
                <a:uFillTx/>
                <a:latin typeface="Bierstadt"/>
              </a:rPr>
              <a:t>Vrand</a:t>
            </a:r>
            <a:r>
              <a:rPr lang="en-US" sz="1800" b="0" u="none" strike="noStrike" spc="99" dirty="0">
                <a:solidFill>
                  <a:srgbClr val="000000"/>
                </a:solidFill>
                <a:uFillTx/>
                <a:latin typeface="Bierstadt"/>
              </a:rPr>
              <a:t> AR allowing real and virtual environment to interact in real time</a:t>
            </a:r>
            <a:endParaRPr lang="en-US" sz="1800" b="0" u="none" strike="noStrike" dirty="0">
              <a:solidFill>
                <a:srgbClr val="000000"/>
              </a:solidFill>
              <a:uFillTx/>
              <a:latin typeface="Arial"/>
            </a:endParaRPr>
          </a:p>
          <a:p>
            <a:pPr indent="0" defTabSz="914400">
              <a:lnSpc>
                <a:spcPct val="114000"/>
              </a:lnSpc>
              <a:buNone/>
              <a:tabLst>
                <a:tab pos="0" algn="l"/>
              </a:tabLst>
            </a:pPr>
            <a:endParaRPr lang="en-US" sz="1800" b="0" u="none" strike="noStrike" dirty="0">
              <a:solidFill>
                <a:srgbClr val="000000"/>
              </a:solidFill>
              <a:uFillTx/>
              <a:latin typeface="Arial"/>
            </a:endParaRPr>
          </a:p>
          <a:p>
            <a:pPr indent="0" defTabSz="914400">
              <a:lnSpc>
                <a:spcPct val="114000"/>
              </a:lnSpc>
              <a:buNone/>
              <a:tabLst>
                <a:tab pos="0" algn="l"/>
              </a:tabLst>
            </a:pPr>
            <a:r>
              <a:rPr lang="en-US" sz="1800" b="1" u="none" strike="noStrike" spc="99" dirty="0">
                <a:solidFill>
                  <a:srgbClr val="000000"/>
                </a:solidFill>
                <a:uFillTx/>
                <a:latin typeface="Bierstadt"/>
              </a:rPr>
              <a:t>Brain Computer Interaction:</a:t>
            </a:r>
            <a:endParaRPr lang="en-US" sz="1800" b="1" u="none" strike="noStrike" dirty="0">
              <a:solidFill>
                <a:srgbClr val="000000"/>
              </a:solidFill>
              <a:uFillTx/>
              <a:latin typeface="Arial"/>
            </a:endParaRPr>
          </a:p>
          <a:p>
            <a:pPr indent="0" defTabSz="914400">
              <a:lnSpc>
                <a:spcPct val="114000"/>
              </a:lnSpc>
              <a:buNone/>
              <a:tabLst>
                <a:tab pos="0" algn="l"/>
              </a:tabLst>
            </a:pPr>
            <a:r>
              <a:rPr lang="en-US" sz="1800" b="0" u="none" strike="noStrike" spc="99" dirty="0">
                <a:solidFill>
                  <a:srgbClr val="000000"/>
                </a:solidFill>
                <a:uFillTx/>
                <a:latin typeface="Bierstadt"/>
              </a:rPr>
              <a:t>Though in its early stages BCI allows direct communication between the brain and the computer </a:t>
            </a:r>
            <a:endParaRPr lang="en-US" sz="1800" b="0" u="none" strike="noStrike" dirty="0">
              <a:solidFill>
                <a:srgbClr val="000000"/>
              </a:solidFill>
              <a:uFillTx/>
              <a:latin typeface="Arial"/>
            </a:endParaRPr>
          </a:p>
          <a:p>
            <a:pPr indent="0" defTabSz="914400">
              <a:lnSpc>
                <a:spcPct val="114000"/>
              </a:lnSpc>
              <a:buNone/>
              <a:tabLst>
                <a:tab pos="0" algn="l"/>
              </a:tabLst>
            </a:pPr>
            <a:endParaRPr lang="en-US" sz="1800" b="0" u="none" strike="noStrike" dirty="0">
              <a:solidFill>
                <a:srgbClr val="000000"/>
              </a:solidFill>
              <a:uFillTx/>
              <a:latin typeface="Arial"/>
            </a:endParaRPr>
          </a:p>
          <a:p>
            <a:pPr indent="0" defTabSz="914400">
              <a:lnSpc>
                <a:spcPct val="114000"/>
              </a:lnSpc>
              <a:buNone/>
              <a:tabLst>
                <a:tab pos="0" algn="l"/>
              </a:tabLst>
            </a:pPr>
            <a:r>
              <a:rPr lang="en-US" sz="1800" b="1" u="none" strike="noStrike" spc="99" dirty="0">
                <a:solidFill>
                  <a:srgbClr val="000000"/>
                </a:solidFill>
                <a:uFillTx/>
                <a:latin typeface="Bierstadt"/>
              </a:rPr>
              <a:t>Smart Glasses </a:t>
            </a:r>
            <a:endParaRPr lang="en-US" sz="1800" b="1" u="none" strike="noStrike" dirty="0">
              <a:solidFill>
                <a:srgbClr val="000000"/>
              </a:solidFill>
              <a:uFillTx/>
              <a:latin typeface="Arial"/>
            </a:endParaRPr>
          </a:p>
          <a:p>
            <a:pPr indent="0" defTabSz="914400">
              <a:lnSpc>
                <a:spcPct val="114000"/>
              </a:lnSpc>
              <a:buNone/>
              <a:tabLst>
                <a:tab pos="0" algn="l"/>
              </a:tabLst>
            </a:pPr>
            <a:r>
              <a:rPr lang="en-US" sz="1800" b="0" u="none" strike="noStrike" spc="99" dirty="0">
                <a:solidFill>
                  <a:srgbClr val="000000"/>
                </a:solidFill>
                <a:uFillTx/>
                <a:latin typeface="Bierstadt"/>
              </a:rPr>
              <a:t>It allows to make </a:t>
            </a:r>
            <a:r>
              <a:rPr lang="en-US" sz="1800" b="0" u="none" strike="noStrike" spc="99" dirty="0" err="1">
                <a:solidFill>
                  <a:srgbClr val="000000"/>
                </a:solidFill>
                <a:uFillTx/>
                <a:latin typeface="Bierstadt"/>
              </a:rPr>
              <a:t>viedo</a:t>
            </a:r>
            <a:r>
              <a:rPr lang="en-US" sz="1800" b="0" u="none" strike="noStrike" spc="99" dirty="0">
                <a:solidFill>
                  <a:srgbClr val="000000"/>
                </a:solidFill>
                <a:uFillTx/>
                <a:latin typeface="Bierstadt"/>
              </a:rPr>
              <a:t> </a:t>
            </a:r>
            <a:r>
              <a:rPr lang="en-US" sz="1800" b="0" u="none" strike="noStrike" spc="99" dirty="0" err="1">
                <a:solidFill>
                  <a:srgbClr val="000000"/>
                </a:solidFill>
                <a:uFillTx/>
                <a:latin typeface="Bierstadt"/>
              </a:rPr>
              <a:t>call,watch</a:t>
            </a:r>
            <a:r>
              <a:rPr lang="en-US" sz="1800" b="0" u="none" strike="noStrike" spc="99" dirty="0">
                <a:solidFill>
                  <a:srgbClr val="000000"/>
                </a:solidFill>
                <a:uFillTx/>
                <a:latin typeface="Bierstadt"/>
              </a:rPr>
              <a:t> </a:t>
            </a:r>
            <a:r>
              <a:rPr lang="en-US" sz="1800" b="0" u="none" strike="noStrike" spc="99" dirty="0" err="1">
                <a:solidFill>
                  <a:srgbClr val="000000"/>
                </a:solidFill>
                <a:uFillTx/>
                <a:latin typeface="Bierstadt"/>
              </a:rPr>
              <a:t>moviesand</a:t>
            </a:r>
            <a:r>
              <a:rPr lang="en-US" sz="1800" b="0" u="none" strike="noStrike" spc="99" dirty="0">
                <a:solidFill>
                  <a:srgbClr val="000000"/>
                </a:solidFill>
                <a:uFillTx/>
                <a:latin typeface="Bierstadt"/>
              </a:rPr>
              <a:t> gaming in daily day life</a:t>
            </a:r>
            <a:endParaRPr lang="en-US" sz="1800" b="0" u="none" strike="noStrike" dirty="0">
              <a:solidFill>
                <a:srgbClr val="000000"/>
              </a:solidFill>
              <a:uFillTx/>
              <a:latin typeface="Arial"/>
            </a:endParaRPr>
          </a:p>
        </p:txBody>
      </p:sp>
      <p:sp>
        <p:nvSpPr>
          <p:cNvPr id="164" name="Footer Placeholder 10"/>
          <p:cNvSpPr/>
          <p:nvPr/>
        </p:nvSpPr>
        <p:spPr>
          <a:xfrm>
            <a:off x="210312" y="218520"/>
            <a:ext cx="4343040" cy="105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r>
              <a:rPr lang="en-US" sz="2800" b="1" u="none" strike="noStrike" cap="all" spc="99" dirty="0">
                <a:solidFill>
                  <a:srgbClr val="000000"/>
                </a:solidFill>
                <a:uFillTx/>
                <a:latin typeface="Segoe UI Black"/>
              </a:rPr>
              <a:t>TECHNOLOGY LIKE </a:t>
            </a:r>
            <a:r>
              <a:rPr lang="en-US" sz="2800" b="1" u="none" strike="noStrike" cap="all" spc="99" dirty="0" err="1">
                <a:solidFill>
                  <a:srgbClr val="000000"/>
                </a:solidFill>
                <a:uFillTx/>
                <a:latin typeface="Segoe UI Black"/>
              </a:rPr>
              <a:t>AUGMENTed</a:t>
            </a:r>
            <a:r>
              <a:rPr lang="en-US" sz="2800" b="1" u="none" strike="noStrike" cap="all" spc="99" dirty="0">
                <a:solidFill>
                  <a:srgbClr val="000000"/>
                </a:solidFill>
                <a:uFillTx/>
                <a:latin typeface="Segoe UI Black"/>
              </a:rPr>
              <a:t> REALITY</a:t>
            </a:r>
            <a:endParaRPr lang="en-US" sz="2800" b="0" u="none" strike="noStrike" dirty="0">
              <a:solidFill>
                <a:srgbClr val="000000"/>
              </a:solidFill>
              <a:uFillTx/>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fade">
                                      <p:cBhvr additive="repl">
                                        <p:cTn id="7" dur="1000"/>
                                        <p:tgtEl>
                                          <p:spTgt spid="163">
                                            <p:txEl>
                                              <p:pRg st="0" end="0"/>
                                            </p:txEl>
                                          </p:spTgt>
                                        </p:tgtEl>
                                      </p:cBhvr>
                                    </p:animEffect>
                                    <p:anim calcmode="lin" valueType="num">
                                      <p:cBhvr additive="repl">
                                        <p:cTn id="8" dur="1000" fill="hold"/>
                                        <p:tgtEl>
                                          <p:spTgt spid="163">
                                            <p:txEl>
                                              <p:pRg st="0" end="0"/>
                                            </p:txEl>
                                          </p:spTgt>
                                        </p:tgtEl>
                                        <p:attrNameLst>
                                          <p:attrName>ppt_x</p:attrName>
                                        </p:attrNameLst>
                                      </p:cBhvr>
                                      <p:tavLst>
                                        <p:tav tm="0">
                                          <p:val>
                                            <p:strVal val="#ppt_x"/>
                                          </p:val>
                                        </p:tav>
                                        <p:tav tm="100000">
                                          <p:val>
                                            <p:strVal val="#ppt_x"/>
                                          </p:val>
                                        </p:tav>
                                      </p:tavLst>
                                    </p:anim>
                                    <p:anim calcmode="lin" valueType="num">
                                      <p:cBhvr additive="repl">
                                        <p:cTn id="9" dur="1000" fill="hold"/>
                                        <p:tgtEl>
                                          <p:spTgt spid="163">
                                            <p:txEl>
                                              <p:pRg st="0" end="0"/>
                                            </p:txEl>
                                          </p:spTgt>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63">
                                            <p:txEl>
                                              <p:pRg st="1" end="1"/>
                                            </p:txEl>
                                          </p:spTgt>
                                        </p:tgtEl>
                                        <p:attrNameLst>
                                          <p:attrName>style.visibility</p:attrName>
                                        </p:attrNameLst>
                                      </p:cBhvr>
                                      <p:to>
                                        <p:strVal val="visible"/>
                                      </p:to>
                                    </p:set>
                                    <p:animEffect transition="in" filter="fade">
                                      <p:cBhvr additive="repl">
                                        <p:cTn id="12" dur="1000"/>
                                        <p:tgtEl>
                                          <p:spTgt spid="163">
                                            <p:txEl>
                                              <p:pRg st="1" end="1"/>
                                            </p:txEl>
                                          </p:spTgt>
                                        </p:tgtEl>
                                      </p:cBhvr>
                                    </p:animEffect>
                                    <p:anim calcmode="lin" valueType="num">
                                      <p:cBhvr additive="repl">
                                        <p:cTn id="13" dur="1000" fill="hold"/>
                                        <p:tgtEl>
                                          <p:spTgt spid="163">
                                            <p:txEl>
                                              <p:pRg st="1" end="1"/>
                                            </p:txEl>
                                          </p:spTgt>
                                        </p:tgtEl>
                                        <p:attrNameLst>
                                          <p:attrName>ppt_x</p:attrName>
                                        </p:attrNameLst>
                                      </p:cBhvr>
                                      <p:tavLst>
                                        <p:tav tm="0">
                                          <p:val>
                                            <p:strVal val="#ppt_x"/>
                                          </p:val>
                                        </p:tav>
                                        <p:tav tm="100000">
                                          <p:val>
                                            <p:strVal val="#ppt_x"/>
                                          </p:val>
                                        </p:tav>
                                      </p:tavLst>
                                    </p:anim>
                                    <p:anim calcmode="lin" valueType="num">
                                      <p:cBhvr additive="repl">
                                        <p:cTn id="14" dur="1000" fill="hold"/>
                                        <p:tgtEl>
                                          <p:spTgt spid="163">
                                            <p:txEl>
                                              <p:pRg st="1" end="1"/>
                                            </p:txEl>
                                          </p:spTgt>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63">
                                            <p:txEl>
                                              <p:pRg st="3" end="3"/>
                                            </p:txEl>
                                          </p:spTgt>
                                        </p:tgtEl>
                                        <p:attrNameLst>
                                          <p:attrName>style.visibility</p:attrName>
                                        </p:attrNameLst>
                                      </p:cBhvr>
                                      <p:to>
                                        <p:strVal val="visible"/>
                                      </p:to>
                                    </p:set>
                                    <p:animEffect transition="in" filter="fade">
                                      <p:cBhvr additive="repl">
                                        <p:cTn id="17" dur="1000"/>
                                        <p:tgtEl>
                                          <p:spTgt spid="163">
                                            <p:txEl>
                                              <p:pRg st="3" end="3"/>
                                            </p:txEl>
                                          </p:spTgt>
                                        </p:tgtEl>
                                      </p:cBhvr>
                                    </p:animEffect>
                                    <p:anim calcmode="lin" valueType="num">
                                      <p:cBhvr additive="repl">
                                        <p:cTn id="18" dur="1000" fill="hold"/>
                                        <p:tgtEl>
                                          <p:spTgt spid="163">
                                            <p:txEl>
                                              <p:pRg st="3" end="3"/>
                                            </p:txEl>
                                          </p:spTgt>
                                        </p:tgtEl>
                                        <p:attrNameLst>
                                          <p:attrName>ppt_x</p:attrName>
                                        </p:attrNameLst>
                                      </p:cBhvr>
                                      <p:tavLst>
                                        <p:tav tm="0">
                                          <p:val>
                                            <p:strVal val="#ppt_x"/>
                                          </p:val>
                                        </p:tav>
                                        <p:tav tm="100000">
                                          <p:val>
                                            <p:strVal val="#ppt_x"/>
                                          </p:val>
                                        </p:tav>
                                      </p:tavLst>
                                    </p:anim>
                                    <p:anim calcmode="lin" valueType="num">
                                      <p:cBhvr additive="repl">
                                        <p:cTn id="19" dur="1000" fill="hold"/>
                                        <p:tgtEl>
                                          <p:spTgt spid="163">
                                            <p:txEl>
                                              <p:pRg st="3" end="3"/>
                                            </p:txEl>
                                          </p:spTgt>
                                        </p:tgtEl>
                                        <p:attrNameLst>
                                          <p:attrName>ppt_y</p:attrName>
                                        </p:attrNameLst>
                                      </p:cBhvr>
                                      <p:tavLst>
                                        <p:tav tm="0">
                                          <p:val>
                                            <p:strVal val="#ppt_y+.1"/>
                                          </p:val>
                                        </p:tav>
                                        <p:tav tm="100000">
                                          <p:val>
                                            <p:strVal val="#ppt_y"/>
                                          </p:val>
                                        </p:tav>
                                      </p:tavLst>
                                    </p:anim>
                                  </p:childTnLst>
                                </p:cTn>
                              </p:par>
                              <p:par>
                                <p:cTn id="20" presetID="42" presetClass="entr" fill="hold" nodeType="withEffect">
                                  <p:stCondLst>
                                    <p:cond delay="0"/>
                                  </p:stCondLst>
                                  <p:childTnLst>
                                    <p:set>
                                      <p:cBhvr>
                                        <p:cTn id="21" dur="1" fill="hold">
                                          <p:stCondLst>
                                            <p:cond delay="0"/>
                                          </p:stCondLst>
                                        </p:cTn>
                                        <p:tgtEl>
                                          <p:spTgt spid="163">
                                            <p:txEl>
                                              <p:pRg st="4" end="4"/>
                                            </p:txEl>
                                          </p:spTgt>
                                        </p:tgtEl>
                                        <p:attrNameLst>
                                          <p:attrName>style.visibility</p:attrName>
                                        </p:attrNameLst>
                                      </p:cBhvr>
                                      <p:to>
                                        <p:strVal val="visible"/>
                                      </p:to>
                                    </p:set>
                                    <p:animEffect transition="in" filter="fade">
                                      <p:cBhvr additive="repl">
                                        <p:cTn id="22" dur="1000"/>
                                        <p:tgtEl>
                                          <p:spTgt spid="163">
                                            <p:txEl>
                                              <p:pRg st="4" end="4"/>
                                            </p:txEl>
                                          </p:spTgt>
                                        </p:tgtEl>
                                      </p:cBhvr>
                                    </p:animEffect>
                                    <p:anim calcmode="lin" valueType="num">
                                      <p:cBhvr additive="repl">
                                        <p:cTn id="23" dur="1000" fill="hold"/>
                                        <p:tgtEl>
                                          <p:spTgt spid="163">
                                            <p:txEl>
                                              <p:pRg st="4" end="4"/>
                                            </p:txEl>
                                          </p:spTgt>
                                        </p:tgtEl>
                                        <p:attrNameLst>
                                          <p:attrName>ppt_x</p:attrName>
                                        </p:attrNameLst>
                                      </p:cBhvr>
                                      <p:tavLst>
                                        <p:tav tm="0">
                                          <p:val>
                                            <p:strVal val="#ppt_x"/>
                                          </p:val>
                                        </p:tav>
                                        <p:tav tm="100000">
                                          <p:val>
                                            <p:strVal val="#ppt_x"/>
                                          </p:val>
                                        </p:tav>
                                      </p:tavLst>
                                    </p:anim>
                                    <p:anim calcmode="lin" valueType="num">
                                      <p:cBhvr additive="repl">
                                        <p:cTn id="24" dur="1000" fill="hold"/>
                                        <p:tgtEl>
                                          <p:spTgt spid="163">
                                            <p:txEl>
                                              <p:pRg st="4" end="4"/>
                                            </p:txEl>
                                          </p:spTgt>
                                        </p:tgtEl>
                                        <p:attrNameLst>
                                          <p:attrName>ppt_y</p:attrName>
                                        </p:attrNameLst>
                                      </p:cBhvr>
                                      <p:tavLst>
                                        <p:tav tm="0">
                                          <p:val>
                                            <p:strVal val="#ppt_y+.1"/>
                                          </p:val>
                                        </p:tav>
                                        <p:tav tm="100000">
                                          <p:val>
                                            <p:strVal val="#ppt_y"/>
                                          </p:val>
                                        </p:tav>
                                      </p:tavLst>
                                    </p:anim>
                                  </p:childTnLst>
                                </p:cTn>
                              </p:par>
                              <p:par>
                                <p:cTn id="25" presetID="42" presetClass="entr" fill="hold" nodeType="withEffect">
                                  <p:stCondLst>
                                    <p:cond delay="0"/>
                                  </p:stCondLst>
                                  <p:childTnLst>
                                    <p:set>
                                      <p:cBhvr>
                                        <p:cTn id="26" dur="1" fill="hold">
                                          <p:stCondLst>
                                            <p:cond delay="0"/>
                                          </p:stCondLst>
                                        </p:cTn>
                                        <p:tgtEl>
                                          <p:spTgt spid="163">
                                            <p:txEl>
                                              <p:pRg st="6" end="6"/>
                                            </p:txEl>
                                          </p:spTgt>
                                        </p:tgtEl>
                                        <p:attrNameLst>
                                          <p:attrName>style.visibility</p:attrName>
                                        </p:attrNameLst>
                                      </p:cBhvr>
                                      <p:to>
                                        <p:strVal val="visible"/>
                                      </p:to>
                                    </p:set>
                                    <p:animEffect transition="in" filter="fade">
                                      <p:cBhvr additive="repl">
                                        <p:cTn id="27" dur="1000"/>
                                        <p:tgtEl>
                                          <p:spTgt spid="163">
                                            <p:txEl>
                                              <p:pRg st="6" end="6"/>
                                            </p:txEl>
                                          </p:spTgt>
                                        </p:tgtEl>
                                      </p:cBhvr>
                                    </p:animEffect>
                                    <p:anim calcmode="lin" valueType="num">
                                      <p:cBhvr additive="repl">
                                        <p:cTn id="28" dur="1000" fill="hold"/>
                                        <p:tgtEl>
                                          <p:spTgt spid="163">
                                            <p:txEl>
                                              <p:pRg st="6" end="6"/>
                                            </p:txEl>
                                          </p:spTgt>
                                        </p:tgtEl>
                                        <p:attrNameLst>
                                          <p:attrName>ppt_x</p:attrName>
                                        </p:attrNameLst>
                                      </p:cBhvr>
                                      <p:tavLst>
                                        <p:tav tm="0">
                                          <p:val>
                                            <p:strVal val="#ppt_x"/>
                                          </p:val>
                                        </p:tav>
                                        <p:tav tm="100000">
                                          <p:val>
                                            <p:strVal val="#ppt_x"/>
                                          </p:val>
                                        </p:tav>
                                      </p:tavLst>
                                    </p:anim>
                                    <p:anim calcmode="lin" valueType="num">
                                      <p:cBhvr additive="repl">
                                        <p:cTn id="29" dur="1000" fill="hold"/>
                                        <p:tgtEl>
                                          <p:spTgt spid="163">
                                            <p:txEl>
                                              <p:pRg st="6" end="6"/>
                                            </p:txEl>
                                          </p:spTgt>
                                        </p:tgtEl>
                                        <p:attrNameLst>
                                          <p:attrName>ppt_y</p:attrName>
                                        </p:attrNameLst>
                                      </p:cBhvr>
                                      <p:tavLst>
                                        <p:tav tm="0">
                                          <p:val>
                                            <p:strVal val="#ppt_y+.1"/>
                                          </p:val>
                                        </p:tav>
                                        <p:tav tm="100000">
                                          <p:val>
                                            <p:strVal val="#ppt_y"/>
                                          </p:val>
                                        </p:tav>
                                      </p:tavLst>
                                    </p:anim>
                                  </p:childTnLst>
                                </p:cTn>
                              </p:par>
                              <p:par>
                                <p:cTn id="30" presetID="42" presetClass="entr" fill="hold" nodeType="withEffect">
                                  <p:stCondLst>
                                    <p:cond delay="0"/>
                                  </p:stCondLst>
                                  <p:childTnLst>
                                    <p:set>
                                      <p:cBhvr>
                                        <p:cTn id="31" dur="1" fill="hold">
                                          <p:stCondLst>
                                            <p:cond delay="0"/>
                                          </p:stCondLst>
                                        </p:cTn>
                                        <p:tgtEl>
                                          <p:spTgt spid="163">
                                            <p:txEl>
                                              <p:pRg st="7" end="7"/>
                                            </p:txEl>
                                          </p:spTgt>
                                        </p:tgtEl>
                                        <p:attrNameLst>
                                          <p:attrName>style.visibility</p:attrName>
                                        </p:attrNameLst>
                                      </p:cBhvr>
                                      <p:to>
                                        <p:strVal val="visible"/>
                                      </p:to>
                                    </p:set>
                                    <p:animEffect transition="in" filter="fade">
                                      <p:cBhvr additive="repl">
                                        <p:cTn id="32" dur="1000"/>
                                        <p:tgtEl>
                                          <p:spTgt spid="163">
                                            <p:txEl>
                                              <p:pRg st="7" end="7"/>
                                            </p:txEl>
                                          </p:spTgt>
                                        </p:tgtEl>
                                      </p:cBhvr>
                                    </p:animEffect>
                                    <p:anim calcmode="lin" valueType="num">
                                      <p:cBhvr additive="repl">
                                        <p:cTn id="33" dur="1000" fill="hold"/>
                                        <p:tgtEl>
                                          <p:spTgt spid="163">
                                            <p:txEl>
                                              <p:pRg st="7" end="7"/>
                                            </p:txEl>
                                          </p:spTgt>
                                        </p:tgtEl>
                                        <p:attrNameLst>
                                          <p:attrName>ppt_x</p:attrName>
                                        </p:attrNameLst>
                                      </p:cBhvr>
                                      <p:tavLst>
                                        <p:tav tm="0">
                                          <p:val>
                                            <p:strVal val="#ppt_x"/>
                                          </p:val>
                                        </p:tav>
                                        <p:tav tm="100000">
                                          <p:val>
                                            <p:strVal val="#ppt_x"/>
                                          </p:val>
                                        </p:tav>
                                      </p:tavLst>
                                    </p:anim>
                                    <p:anim calcmode="lin" valueType="num">
                                      <p:cBhvr additive="repl">
                                        <p:cTn id="34" dur="1000" fill="hold"/>
                                        <p:tgtEl>
                                          <p:spTgt spid="16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2.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3.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4.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5.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6.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7.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8.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9.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0.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1.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2.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3.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4.xml><?xml version="1.0" encoding="utf-8"?>
<a:theme xmlns:a="http://schemas.openxmlformats.org/drawingml/2006/main" name="Office Theme">
  <a:themeElements>
    <a:clrScheme name="Custom 18">
      <a:dk1>
        <a:srgbClr val="000000"/>
      </a:dk1>
      <a:lt1>
        <a:srgbClr val="FFFFFF"/>
      </a:lt1>
      <a:dk2>
        <a:srgbClr val="44546A"/>
      </a:dk2>
      <a:lt2>
        <a:srgbClr val="E7E6E6"/>
      </a:lt2>
      <a:accent1>
        <a:srgbClr val="6C2861"/>
      </a:accent1>
      <a:accent2>
        <a:srgbClr val="0071BD"/>
      </a:accent2>
      <a:accent3>
        <a:srgbClr val="574D96"/>
      </a:accent3>
      <a:accent4>
        <a:srgbClr val="6C2861"/>
      </a:accent4>
      <a:accent5>
        <a:srgbClr val="DF51B6"/>
      </a:accent5>
      <a:accent6>
        <a:srgbClr val="2C8DC8"/>
      </a:accent6>
      <a:hlink>
        <a:srgbClr val="0563C1"/>
      </a:hlink>
      <a:folHlink>
        <a:srgbClr val="954F72"/>
      </a:folHlink>
    </a:clrScheme>
    <a:fontScheme name="Office">
      <a:majorFont>
        <a:latin typeface="Calibri Light" panose="020F0302020204030204"/>
        <a:ea typeface="Arial"/>
        <a:cs typeface="Arial"/>
      </a:majorFont>
      <a:minorFont>
        <a:latin typeface="Calibri" panose="020F0502020204030204"/>
        <a:ea typeface="Arial"/>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5.xml><?xml version="1.0" encoding="utf-8"?>
<a:theme xmlns:a="http://schemas.openxmlformats.org/drawingml/2006/main" name="Office Theme">
  <a:themeElements>
    <a:clrScheme name="Custom 18">
      <a:dk1>
        <a:srgbClr val="000000"/>
      </a:dk1>
      <a:lt1>
        <a:srgbClr val="FFFFFF"/>
      </a:lt1>
      <a:dk2>
        <a:srgbClr val="44546A"/>
      </a:dk2>
      <a:lt2>
        <a:srgbClr val="E7E6E6"/>
      </a:lt2>
      <a:accent1>
        <a:srgbClr val="6C2861"/>
      </a:accent1>
      <a:accent2>
        <a:srgbClr val="0071BD"/>
      </a:accent2>
      <a:accent3>
        <a:srgbClr val="574D96"/>
      </a:accent3>
      <a:accent4>
        <a:srgbClr val="6C2861"/>
      </a:accent4>
      <a:accent5>
        <a:srgbClr val="DF51B6"/>
      </a:accent5>
      <a:accent6>
        <a:srgbClr val="2C8DC8"/>
      </a:accent6>
      <a:hlink>
        <a:srgbClr val="0563C1"/>
      </a:hlink>
      <a:folHlink>
        <a:srgbClr val="954F72"/>
      </a:folHlink>
    </a:clrScheme>
    <a:fontScheme name="Office">
      <a:majorFont>
        <a:latin typeface="Calibri Light" panose="020F0302020204030204"/>
        <a:ea typeface="Arial"/>
        <a:cs typeface="Arial"/>
      </a:majorFont>
      <a:minorFont>
        <a:latin typeface="Calibri" panose="020F0502020204030204"/>
        <a:ea typeface="Arial"/>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TotalTime>
  <Words>403</Words>
  <Application>Microsoft Office PowerPoint</Application>
  <PresentationFormat>Custom</PresentationFormat>
  <Paragraphs>47</Paragraphs>
  <Slides>11</Slides>
  <Notes>0</Notes>
  <HiddenSlides>0</HiddenSlides>
  <MMClips>0</MMClips>
  <ScaleCrop>false</ScaleCrop>
  <HeadingPairs>
    <vt:vector size="4" baseType="variant">
      <vt:variant>
        <vt:lpstr>Theme</vt:lpstr>
      </vt:variant>
      <vt:variant>
        <vt:i4>25</vt:i4>
      </vt:variant>
      <vt:variant>
        <vt:lpstr>Slide Titles</vt:lpstr>
      </vt:variant>
      <vt:variant>
        <vt:i4>11</vt:i4>
      </vt:variant>
    </vt:vector>
  </HeadingPairs>
  <TitlesOfParts>
    <vt:vector size="36"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Augmented Reality</vt:lpstr>
      <vt:lpstr>Present by: </vt:lpstr>
      <vt:lpstr>PowerPoint Presentation</vt:lpstr>
      <vt:lpstr>FIELD OF VIEW (FoV) in vr</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dc:title>
  <dc:subject/>
  <dc:creator>Manoj S</dc:creator>
  <dc:description/>
  <cp:lastModifiedBy>Abinesh Karthick</cp:lastModifiedBy>
  <cp:revision>5</cp:revision>
  <dcterms:created xsi:type="dcterms:W3CDTF">2021-08-17T04:23:05Z</dcterms:created>
  <dcterms:modified xsi:type="dcterms:W3CDTF">2025-01-08T11:16:35Z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PresentationFormat">
    <vt:lpwstr>Widescreen</vt:lpwstr>
  </property>
  <property fmtid="{D5CDD505-2E9C-101B-9397-08002B2CF9AE}" pid="4" name="Slides">
    <vt:i4>19</vt:i4>
  </property>
</Properties>
</file>